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3"/>
  </p:notesMasterIdLst>
  <p:sldIdLst>
    <p:sldId id="270" r:id="rId5"/>
    <p:sldId id="256" r:id="rId6"/>
    <p:sldId id="271" r:id="rId7"/>
    <p:sldId id="272" r:id="rId8"/>
    <p:sldId id="273" r:id="rId9"/>
    <p:sldId id="274" r:id="rId10"/>
    <p:sldId id="275" r:id="rId11"/>
    <p:sldId id="276" r:id="rId12"/>
  </p:sldIdLst>
  <p:sldSz cx="16256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45DDA0-C5E2-40D8-B655-728FCC7913AF}" v="109" dt="2019-08-29T16:54:44.1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84243" autoAdjust="0"/>
  </p:normalViewPr>
  <p:slideViewPr>
    <p:cSldViewPr snapToGrid="0">
      <p:cViewPr varScale="1">
        <p:scale>
          <a:sx n="83" d="100"/>
          <a:sy n="83" d="100"/>
        </p:scale>
        <p:origin x="4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tman, Rosemary@DWR" userId="984f44d5-4180-46ad-9b77-e367b17d9727" providerId="ADAL" clId="{4845DDA0-C5E2-40D8-B655-728FCC7913AF}"/>
    <pc:docChg chg="custSel modSld">
      <pc:chgData name="Hartman, Rosemary@DWR" userId="984f44d5-4180-46ad-9b77-e367b17d9727" providerId="ADAL" clId="{4845DDA0-C5E2-40D8-B655-728FCC7913AF}" dt="2019-08-29T16:54:54.318" v="1091" actId="1076"/>
      <pc:docMkLst>
        <pc:docMk/>
      </pc:docMkLst>
      <pc:sldChg chg="modSp">
        <pc:chgData name="Hartman, Rosemary@DWR" userId="984f44d5-4180-46ad-9b77-e367b17d9727" providerId="ADAL" clId="{4845DDA0-C5E2-40D8-B655-728FCC7913AF}" dt="2019-08-29T14:44:48.665" v="85" actId="313"/>
        <pc:sldMkLst>
          <pc:docMk/>
          <pc:sldMk cId="1998075012" sldId="256"/>
        </pc:sldMkLst>
        <pc:spChg chg="mod">
          <ac:chgData name="Hartman, Rosemary@DWR" userId="984f44d5-4180-46ad-9b77-e367b17d9727" providerId="ADAL" clId="{4845DDA0-C5E2-40D8-B655-728FCC7913AF}" dt="2019-08-29T14:44:48.665" v="85" actId="313"/>
          <ac:spMkLst>
            <pc:docMk/>
            <pc:sldMk cId="1998075012" sldId="256"/>
            <ac:spMk id="26" creationId="{3B3BB663-3AE5-430D-90F4-8CEF6BD89BCE}"/>
          </ac:spMkLst>
        </pc:spChg>
      </pc:sldChg>
      <pc:sldChg chg="addSp modSp">
        <pc:chgData name="Hartman, Rosemary@DWR" userId="984f44d5-4180-46ad-9b77-e367b17d9727" providerId="ADAL" clId="{4845DDA0-C5E2-40D8-B655-728FCC7913AF}" dt="2019-08-29T15:32:34.301" v="1080" actId="113"/>
        <pc:sldMkLst>
          <pc:docMk/>
          <pc:sldMk cId="1361116964" sldId="270"/>
        </pc:sldMkLst>
        <pc:spChg chg="mod">
          <ac:chgData name="Hartman, Rosemary@DWR" userId="984f44d5-4180-46ad-9b77-e367b17d9727" providerId="ADAL" clId="{4845DDA0-C5E2-40D8-B655-728FCC7913AF}" dt="2019-08-29T15:25:18.952" v="880" actId="122"/>
          <ac:spMkLst>
            <pc:docMk/>
            <pc:sldMk cId="1361116964" sldId="270"/>
            <ac:spMk id="2" creationId="{481959CD-523A-4ED7-819D-B152E314B4E7}"/>
          </ac:spMkLst>
        </pc:spChg>
        <pc:spChg chg="mod">
          <ac:chgData name="Hartman, Rosemary@DWR" userId="984f44d5-4180-46ad-9b77-e367b17d9727" providerId="ADAL" clId="{4845DDA0-C5E2-40D8-B655-728FCC7913AF}" dt="2019-08-29T15:31:30.793" v="1074" actId="313"/>
          <ac:spMkLst>
            <pc:docMk/>
            <pc:sldMk cId="1361116964" sldId="270"/>
            <ac:spMk id="10" creationId="{58215EFE-FED6-4678-939D-C7071C4EF586}"/>
          </ac:spMkLst>
        </pc:spChg>
        <pc:spChg chg="mod">
          <ac:chgData name="Hartman, Rosemary@DWR" userId="984f44d5-4180-46ad-9b77-e367b17d9727" providerId="ADAL" clId="{4845DDA0-C5E2-40D8-B655-728FCC7913AF}" dt="2019-08-29T14:43:27.297" v="84" actId="20577"/>
          <ac:spMkLst>
            <pc:docMk/>
            <pc:sldMk cId="1361116964" sldId="270"/>
            <ac:spMk id="20" creationId="{41429D89-1B46-4039-80EB-BA87FFC2F9B6}"/>
          </ac:spMkLst>
        </pc:spChg>
        <pc:spChg chg="mod">
          <ac:chgData name="Hartman, Rosemary@DWR" userId="984f44d5-4180-46ad-9b77-e367b17d9727" providerId="ADAL" clId="{4845DDA0-C5E2-40D8-B655-728FCC7913AF}" dt="2019-08-29T15:32:34.301" v="1080" actId="113"/>
          <ac:spMkLst>
            <pc:docMk/>
            <pc:sldMk cId="1361116964" sldId="270"/>
            <ac:spMk id="23" creationId="{E6CBE8F5-B43C-45A5-9390-915E77A88028}"/>
          </ac:spMkLst>
        </pc:spChg>
        <pc:picChg chg="add mod">
          <ac:chgData name="Hartman, Rosemary@DWR" userId="984f44d5-4180-46ad-9b77-e367b17d9727" providerId="ADAL" clId="{4845DDA0-C5E2-40D8-B655-728FCC7913AF}" dt="2019-08-29T15:32:25.258" v="1079" actId="1076"/>
          <ac:picMkLst>
            <pc:docMk/>
            <pc:sldMk cId="1361116964" sldId="270"/>
            <ac:picMk id="4" creationId="{E239B59A-13B0-4C2D-9561-229E1A398742}"/>
          </ac:picMkLst>
        </pc:picChg>
      </pc:sldChg>
      <pc:sldChg chg="modSp">
        <pc:chgData name="Hartman, Rosemary@DWR" userId="984f44d5-4180-46ad-9b77-e367b17d9727" providerId="ADAL" clId="{4845DDA0-C5E2-40D8-B655-728FCC7913AF}" dt="2019-08-29T15:30:36.642" v="1039" actId="1076"/>
        <pc:sldMkLst>
          <pc:docMk/>
          <pc:sldMk cId="89526991" sldId="271"/>
        </pc:sldMkLst>
        <pc:spChg chg="mod">
          <ac:chgData name="Hartman, Rosemary@DWR" userId="984f44d5-4180-46ad-9b77-e367b17d9727" providerId="ADAL" clId="{4845DDA0-C5E2-40D8-B655-728FCC7913AF}" dt="2019-08-29T15:30:36.642" v="1039" actId="1076"/>
          <ac:spMkLst>
            <pc:docMk/>
            <pc:sldMk cId="89526991" sldId="271"/>
            <ac:spMk id="10" creationId="{09DF7A45-74E2-42E6-ADD8-A641081F2B05}"/>
          </ac:spMkLst>
        </pc:spChg>
        <pc:spChg chg="mod">
          <ac:chgData name="Hartman, Rosemary@DWR" userId="984f44d5-4180-46ad-9b77-e367b17d9727" providerId="ADAL" clId="{4845DDA0-C5E2-40D8-B655-728FCC7913AF}" dt="2019-08-29T15:30:08.618" v="1036" actId="1076"/>
          <ac:spMkLst>
            <pc:docMk/>
            <pc:sldMk cId="89526991" sldId="271"/>
            <ac:spMk id="13" creationId="{EF5DC701-D2D0-4CD1-844D-9B0BEC4BA38B}"/>
          </ac:spMkLst>
        </pc:spChg>
        <pc:spChg chg="mod">
          <ac:chgData name="Hartman, Rosemary@DWR" userId="984f44d5-4180-46ad-9b77-e367b17d9727" providerId="ADAL" clId="{4845DDA0-C5E2-40D8-B655-728FCC7913AF}" dt="2019-08-29T15:30:02.514" v="1034" actId="1076"/>
          <ac:spMkLst>
            <pc:docMk/>
            <pc:sldMk cId="89526991" sldId="271"/>
            <ac:spMk id="14" creationId="{1FADD14C-2003-42AC-9DF6-02DBABD35EE4}"/>
          </ac:spMkLst>
        </pc:spChg>
        <pc:spChg chg="mod">
          <ac:chgData name="Hartman, Rosemary@DWR" userId="984f44d5-4180-46ad-9b77-e367b17d9727" providerId="ADAL" clId="{4845DDA0-C5E2-40D8-B655-728FCC7913AF}" dt="2019-08-29T15:30:05.914" v="1035" actId="1076"/>
          <ac:spMkLst>
            <pc:docMk/>
            <pc:sldMk cId="89526991" sldId="271"/>
            <ac:spMk id="16" creationId="{63C8EE9F-93BA-4F38-BEFC-A2F7B1407FCC}"/>
          </ac:spMkLst>
        </pc:spChg>
        <pc:spChg chg="mod">
          <ac:chgData name="Hartman, Rosemary@DWR" userId="984f44d5-4180-46ad-9b77-e367b17d9727" providerId="ADAL" clId="{4845DDA0-C5E2-40D8-B655-728FCC7913AF}" dt="2019-08-29T15:30:24.970" v="1038" actId="1076"/>
          <ac:spMkLst>
            <pc:docMk/>
            <pc:sldMk cId="89526991" sldId="271"/>
            <ac:spMk id="17" creationId="{E7055552-C7D4-43C3-A6C9-2705DCD3DF6E}"/>
          </ac:spMkLst>
        </pc:spChg>
        <pc:spChg chg="mod">
          <ac:chgData name="Hartman, Rosemary@DWR" userId="984f44d5-4180-46ad-9b77-e367b17d9727" providerId="ADAL" clId="{4845DDA0-C5E2-40D8-B655-728FCC7913AF}" dt="2019-08-29T15:30:24.970" v="1038" actId="1076"/>
          <ac:spMkLst>
            <pc:docMk/>
            <pc:sldMk cId="89526991" sldId="271"/>
            <ac:spMk id="26" creationId="{3B3BB663-3AE5-430D-90F4-8CEF6BD89BCE}"/>
          </ac:spMkLst>
        </pc:spChg>
        <pc:spChg chg="mod">
          <ac:chgData name="Hartman, Rosemary@DWR" userId="984f44d5-4180-46ad-9b77-e367b17d9727" providerId="ADAL" clId="{4845DDA0-C5E2-40D8-B655-728FCC7913AF}" dt="2019-08-29T15:30:24.970" v="1038" actId="1076"/>
          <ac:spMkLst>
            <pc:docMk/>
            <pc:sldMk cId="89526991" sldId="271"/>
            <ac:spMk id="28" creationId="{B9E9807A-8D05-4948-AF07-AFCCFFD3D08F}"/>
          </ac:spMkLst>
        </pc:spChg>
        <pc:picChg chg="mod">
          <ac:chgData name="Hartman, Rosemary@DWR" userId="984f44d5-4180-46ad-9b77-e367b17d9727" providerId="ADAL" clId="{4845DDA0-C5E2-40D8-B655-728FCC7913AF}" dt="2019-08-29T15:30:16.362" v="1037" actId="1076"/>
          <ac:picMkLst>
            <pc:docMk/>
            <pc:sldMk cId="89526991" sldId="271"/>
            <ac:picMk id="7" creationId="{472DC9B6-96A0-4F26-B84D-0A3AFD972706}"/>
          </ac:picMkLst>
        </pc:picChg>
      </pc:sldChg>
      <pc:sldChg chg="addSp delSp modSp">
        <pc:chgData name="Hartman, Rosemary@DWR" userId="984f44d5-4180-46ad-9b77-e367b17d9727" providerId="ADAL" clId="{4845DDA0-C5E2-40D8-B655-728FCC7913AF}" dt="2019-08-29T15:25:56.765" v="887" actId="1076"/>
        <pc:sldMkLst>
          <pc:docMk/>
          <pc:sldMk cId="1056247700" sldId="272"/>
        </pc:sldMkLst>
        <pc:spChg chg="add mod">
          <ac:chgData name="Hartman, Rosemary@DWR" userId="984f44d5-4180-46ad-9b77-e367b17d9727" providerId="ADAL" clId="{4845DDA0-C5E2-40D8-B655-728FCC7913AF}" dt="2019-08-29T14:48:07.377" v="116" actId="1076"/>
          <ac:spMkLst>
            <pc:docMk/>
            <pc:sldMk cId="1056247700" sldId="272"/>
            <ac:spMk id="4" creationId="{5062BEC9-7966-4FFA-B7C7-FEC57896BA07}"/>
          </ac:spMkLst>
        </pc:spChg>
        <pc:spChg chg="mod">
          <ac:chgData name="Hartman, Rosemary@DWR" userId="984f44d5-4180-46ad-9b77-e367b17d9727" providerId="ADAL" clId="{4845DDA0-C5E2-40D8-B655-728FCC7913AF}" dt="2019-08-29T14:47:04.035" v="89" actId="114"/>
          <ac:spMkLst>
            <pc:docMk/>
            <pc:sldMk cId="1056247700" sldId="272"/>
            <ac:spMk id="10" creationId="{09DF7A45-74E2-42E6-ADD8-A641081F2B05}"/>
          </ac:spMkLst>
        </pc:spChg>
        <pc:spChg chg="add mod">
          <ac:chgData name="Hartman, Rosemary@DWR" userId="984f44d5-4180-46ad-9b77-e367b17d9727" providerId="ADAL" clId="{4845DDA0-C5E2-40D8-B655-728FCC7913AF}" dt="2019-08-29T14:48:14.450" v="118" actId="1076"/>
          <ac:spMkLst>
            <pc:docMk/>
            <pc:sldMk cId="1056247700" sldId="272"/>
            <ac:spMk id="15" creationId="{AB7A8A44-B1DF-4413-BEAD-BC8E41DD9228}"/>
          </ac:spMkLst>
        </pc:spChg>
        <pc:spChg chg="add mod">
          <ac:chgData name="Hartman, Rosemary@DWR" userId="984f44d5-4180-46ad-9b77-e367b17d9727" providerId="ADAL" clId="{4845DDA0-C5E2-40D8-B655-728FCC7913AF}" dt="2019-08-29T14:48:19.579" v="120" actId="1076"/>
          <ac:spMkLst>
            <pc:docMk/>
            <pc:sldMk cId="1056247700" sldId="272"/>
            <ac:spMk id="20" creationId="{B3BC8298-556C-4569-B373-795CFE3857DA}"/>
          </ac:spMkLst>
        </pc:spChg>
        <pc:picChg chg="mod">
          <ac:chgData name="Hartman, Rosemary@DWR" userId="984f44d5-4180-46ad-9b77-e367b17d9727" providerId="ADAL" clId="{4845DDA0-C5E2-40D8-B655-728FCC7913AF}" dt="2019-08-29T15:25:56.765" v="887" actId="1076"/>
          <ac:picMkLst>
            <pc:docMk/>
            <pc:sldMk cId="1056247700" sldId="272"/>
            <ac:picMk id="18" creationId="{1CB56194-4436-4137-87E3-89719825DFB9}"/>
          </ac:picMkLst>
        </pc:picChg>
        <pc:picChg chg="del">
          <ac:chgData name="Hartman, Rosemary@DWR" userId="984f44d5-4180-46ad-9b77-e367b17d9727" providerId="ADAL" clId="{4845DDA0-C5E2-40D8-B655-728FCC7913AF}" dt="2019-08-29T15:25:54.373" v="886" actId="478"/>
          <ac:picMkLst>
            <pc:docMk/>
            <pc:sldMk cId="1056247700" sldId="272"/>
            <ac:picMk id="19" creationId="{7F9F1196-8612-4CAC-86F4-FE42A3C944EA}"/>
          </ac:picMkLst>
        </pc:picChg>
      </pc:sldChg>
      <pc:sldChg chg="modSp">
        <pc:chgData name="Hartman, Rosemary@DWR" userId="984f44d5-4180-46ad-9b77-e367b17d9727" providerId="ADAL" clId="{4845DDA0-C5E2-40D8-B655-728FCC7913AF}" dt="2019-08-29T15:27:05.267" v="939" actId="1076"/>
        <pc:sldMkLst>
          <pc:docMk/>
          <pc:sldMk cId="3824117055" sldId="273"/>
        </pc:sldMkLst>
        <pc:spChg chg="mod">
          <ac:chgData name="Hartman, Rosemary@DWR" userId="984f44d5-4180-46ad-9b77-e367b17d9727" providerId="ADAL" clId="{4845DDA0-C5E2-40D8-B655-728FCC7913AF}" dt="2019-08-29T15:27:05.267" v="939" actId="1076"/>
          <ac:spMkLst>
            <pc:docMk/>
            <pc:sldMk cId="3824117055" sldId="273"/>
            <ac:spMk id="10" creationId="{09DF7A45-74E2-42E6-ADD8-A641081F2B05}"/>
          </ac:spMkLst>
        </pc:spChg>
        <pc:spChg chg="mod">
          <ac:chgData name="Hartman, Rosemary@DWR" userId="984f44d5-4180-46ad-9b77-e367b17d9727" providerId="ADAL" clId="{4845DDA0-C5E2-40D8-B655-728FCC7913AF}" dt="2019-08-29T14:50:01.541" v="128" actId="20577"/>
          <ac:spMkLst>
            <pc:docMk/>
            <pc:sldMk cId="3824117055" sldId="273"/>
            <ac:spMk id="17" creationId="{E7055552-C7D4-43C3-A6C9-2705DCD3DF6E}"/>
          </ac:spMkLst>
        </pc:spChg>
      </pc:sldChg>
      <pc:sldChg chg="modSp">
        <pc:chgData name="Hartman, Rosemary@DWR" userId="984f44d5-4180-46ad-9b77-e367b17d9727" providerId="ADAL" clId="{4845DDA0-C5E2-40D8-B655-728FCC7913AF}" dt="2019-08-29T15:21:58.963" v="852" actId="20577"/>
        <pc:sldMkLst>
          <pc:docMk/>
          <pc:sldMk cId="532555148" sldId="274"/>
        </pc:sldMkLst>
        <pc:spChg chg="mod">
          <ac:chgData name="Hartman, Rosemary@DWR" userId="984f44d5-4180-46ad-9b77-e367b17d9727" providerId="ADAL" clId="{4845DDA0-C5E2-40D8-B655-728FCC7913AF}" dt="2019-08-29T15:20:17.439" v="822" actId="1076"/>
          <ac:spMkLst>
            <pc:docMk/>
            <pc:sldMk cId="532555148" sldId="274"/>
            <ac:spMk id="18" creationId="{29F0BB81-2DAA-43B4-ABCC-301F4603C65D}"/>
          </ac:spMkLst>
        </pc:spChg>
        <pc:spChg chg="mod">
          <ac:chgData name="Hartman, Rosemary@DWR" userId="984f44d5-4180-46ad-9b77-e367b17d9727" providerId="ADAL" clId="{4845DDA0-C5E2-40D8-B655-728FCC7913AF}" dt="2019-08-29T15:20:23.431" v="824" actId="1076"/>
          <ac:spMkLst>
            <pc:docMk/>
            <pc:sldMk cId="532555148" sldId="274"/>
            <ac:spMk id="19" creationId="{631971A2-2C09-49B3-A05C-0CEA9F0B29EE}"/>
          </ac:spMkLst>
        </pc:spChg>
        <pc:spChg chg="mod">
          <ac:chgData name="Hartman, Rosemary@DWR" userId="984f44d5-4180-46ad-9b77-e367b17d9727" providerId="ADAL" clId="{4845DDA0-C5E2-40D8-B655-728FCC7913AF}" dt="2019-08-29T15:21:58.963" v="852" actId="20577"/>
          <ac:spMkLst>
            <pc:docMk/>
            <pc:sldMk cId="532555148" sldId="274"/>
            <ac:spMk id="23" creationId="{31C28EC2-DE99-4E8A-B90C-42E6C012A330}"/>
          </ac:spMkLst>
        </pc:spChg>
        <pc:spChg chg="mod">
          <ac:chgData name="Hartman, Rosemary@DWR" userId="984f44d5-4180-46ad-9b77-e367b17d9727" providerId="ADAL" clId="{4845DDA0-C5E2-40D8-B655-728FCC7913AF}" dt="2019-08-29T15:21:06.831" v="831" actId="20577"/>
          <ac:spMkLst>
            <pc:docMk/>
            <pc:sldMk cId="532555148" sldId="274"/>
            <ac:spMk id="24" creationId="{706D9CC6-7F14-4DCB-B405-D72182187FBB}"/>
          </ac:spMkLst>
        </pc:spChg>
        <pc:picChg chg="mod">
          <ac:chgData name="Hartman, Rosemary@DWR" userId="984f44d5-4180-46ad-9b77-e367b17d9727" providerId="ADAL" clId="{4845DDA0-C5E2-40D8-B655-728FCC7913AF}" dt="2019-08-29T15:20:19.688" v="823" actId="1076"/>
          <ac:picMkLst>
            <pc:docMk/>
            <pc:sldMk cId="532555148" sldId="274"/>
            <ac:picMk id="5" creationId="{2FDF046F-36B1-4A1D-B57A-36C703D33B4B}"/>
          </ac:picMkLst>
        </pc:picChg>
        <pc:picChg chg="mod">
          <ac:chgData name="Hartman, Rosemary@DWR" userId="984f44d5-4180-46ad-9b77-e367b17d9727" providerId="ADAL" clId="{4845DDA0-C5E2-40D8-B655-728FCC7913AF}" dt="2019-08-29T15:20:24.647" v="825" actId="1076"/>
          <ac:picMkLst>
            <pc:docMk/>
            <pc:sldMk cId="532555148" sldId="274"/>
            <ac:picMk id="7" creationId="{8F8B8967-20D8-42EC-8E0F-B1A9304698CE}"/>
          </ac:picMkLst>
        </pc:picChg>
        <pc:picChg chg="mod">
          <ac:chgData name="Hartman, Rosemary@DWR" userId="984f44d5-4180-46ad-9b77-e367b17d9727" providerId="ADAL" clId="{4845DDA0-C5E2-40D8-B655-728FCC7913AF}" dt="2019-08-29T15:20:32.542" v="829" actId="1076"/>
          <ac:picMkLst>
            <pc:docMk/>
            <pc:sldMk cId="532555148" sldId="274"/>
            <ac:picMk id="9" creationId="{0E80EF9B-4E5D-4D02-BB2F-604E762C2445}"/>
          </ac:picMkLst>
        </pc:picChg>
        <pc:picChg chg="mod">
          <ac:chgData name="Hartman, Rosemary@DWR" userId="984f44d5-4180-46ad-9b77-e367b17d9727" providerId="ADAL" clId="{4845DDA0-C5E2-40D8-B655-728FCC7913AF}" dt="2019-08-29T15:20:26.095" v="826" actId="1076"/>
          <ac:picMkLst>
            <pc:docMk/>
            <pc:sldMk cId="532555148" sldId="274"/>
            <ac:picMk id="20" creationId="{6CB70D00-A2F7-4C41-BF53-644AE9BC6C83}"/>
          </ac:picMkLst>
        </pc:picChg>
        <pc:picChg chg="mod">
          <ac:chgData name="Hartman, Rosemary@DWR" userId="984f44d5-4180-46ad-9b77-e367b17d9727" providerId="ADAL" clId="{4845DDA0-C5E2-40D8-B655-728FCC7913AF}" dt="2019-08-29T15:20:14.839" v="821" actId="1076"/>
          <ac:picMkLst>
            <pc:docMk/>
            <pc:sldMk cId="532555148" sldId="274"/>
            <ac:picMk id="25" creationId="{BD944F97-CD84-4114-9F46-071C194ED80C}"/>
          </ac:picMkLst>
        </pc:picChg>
        <pc:picChg chg="mod modCrop">
          <ac:chgData name="Hartman, Rosemary@DWR" userId="984f44d5-4180-46ad-9b77-e367b17d9727" providerId="ADAL" clId="{4845DDA0-C5E2-40D8-B655-728FCC7913AF}" dt="2019-08-29T15:20:12.607" v="820" actId="1076"/>
          <ac:picMkLst>
            <pc:docMk/>
            <pc:sldMk cId="532555148" sldId="274"/>
            <ac:picMk id="27" creationId="{0A3FC9E4-75DF-4ACB-BAB4-62F86B1B02E9}"/>
          </ac:picMkLst>
        </pc:picChg>
      </pc:sldChg>
      <pc:sldChg chg="addSp delSp modSp">
        <pc:chgData name="Hartman, Rosemary@DWR" userId="984f44d5-4180-46ad-9b77-e367b17d9727" providerId="ADAL" clId="{4845DDA0-C5E2-40D8-B655-728FCC7913AF}" dt="2019-08-29T16:54:54.318" v="1091" actId="1076"/>
        <pc:sldMkLst>
          <pc:docMk/>
          <pc:sldMk cId="3719315527" sldId="275"/>
        </pc:sldMkLst>
        <pc:spChg chg="mod">
          <ac:chgData name="Hartman, Rosemary@DWR" userId="984f44d5-4180-46ad-9b77-e367b17d9727" providerId="ADAL" clId="{4845DDA0-C5E2-40D8-B655-728FCC7913AF}" dt="2019-08-29T15:33:06.601" v="1081" actId="1076"/>
          <ac:spMkLst>
            <pc:docMk/>
            <pc:sldMk cId="3719315527" sldId="275"/>
            <ac:spMk id="2" creationId="{9684B250-0696-449F-B9C0-D5D3CDC312FF}"/>
          </ac:spMkLst>
        </pc:spChg>
        <pc:spChg chg="add del mod">
          <ac:chgData name="Hartman, Rosemary@DWR" userId="984f44d5-4180-46ad-9b77-e367b17d9727" providerId="ADAL" clId="{4845DDA0-C5E2-40D8-B655-728FCC7913AF}" dt="2019-08-29T16:54:41.467" v="1084" actId="478"/>
          <ac:spMkLst>
            <pc:docMk/>
            <pc:sldMk cId="3719315527" sldId="275"/>
            <ac:spMk id="4" creationId="{486DB796-D0AD-427B-8A28-162DC6AB3983}"/>
          </ac:spMkLst>
        </pc:spChg>
        <pc:spChg chg="add mod">
          <ac:chgData name="Hartman, Rosemary@DWR" userId="984f44d5-4180-46ad-9b77-e367b17d9727" providerId="ADAL" clId="{4845DDA0-C5E2-40D8-B655-728FCC7913AF}" dt="2019-08-29T15:33:14.793" v="1083" actId="1076"/>
          <ac:spMkLst>
            <pc:docMk/>
            <pc:sldMk cId="3719315527" sldId="275"/>
            <ac:spMk id="5" creationId="{1A867731-274C-4C6F-99D1-3057898843C6}"/>
          </ac:spMkLst>
        </pc:spChg>
        <pc:spChg chg="mod">
          <ac:chgData name="Hartman, Rosemary@DWR" userId="984f44d5-4180-46ad-9b77-e367b17d9727" providerId="ADAL" clId="{4845DDA0-C5E2-40D8-B655-728FCC7913AF}" dt="2019-08-29T15:27:35.179" v="940" actId="1076"/>
          <ac:spMkLst>
            <pc:docMk/>
            <pc:sldMk cId="3719315527" sldId="275"/>
            <ac:spMk id="15" creationId="{296A5269-109C-4C4B-AD97-AFBE98866FB5}"/>
          </ac:spMkLst>
        </pc:spChg>
        <pc:spChg chg="mod">
          <ac:chgData name="Hartman, Rosemary@DWR" userId="984f44d5-4180-46ad-9b77-e367b17d9727" providerId="ADAL" clId="{4845DDA0-C5E2-40D8-B655-728FCC7913AF}" dt="2019-08-29T15:10:17.111" v="584" actId="14100"/>
          <ac:spMkLst>
            <pc:docMk/>
            <pc:sldMk cId="3719315527" sldId="275"/>
            <ac:spMk id="16" creationId="{8845D3E0-F518-4B8A-9CD2-6F4FAC10EC77}"/>
          </ac:spMkLst>
        </pc:spChg>
        <pc:picChg chg="del">
          <ac:chgData name="Hartman, Rosemary@DWR" userId="984f44d5-4180-46ad-9b77-e367b17d9727" providerId="ADAL" clId="{4845DDA0-C5E2-40D8-B655-728FCC7913AF}" dt="2019-08-29T16:54:42.753" v="1086" actId="478"/>
          <ac:picMkLst>
            <pc:docMk/>
            <pc:sldMk cId="3719315527" sldId="275"/>
            <ac:picMk id="7" creationId="{8F8B8967-20D8-42EC-8E0F-B1A9304698CE}"/>
          </ac:picMkLst>
        </pc:picChg>
        <pc:picChg chg="add mod">
          <ac:chgData name="Hartman, Rosemary@DWR" userId="984f44d5-4180-46ad-9b77-e367b17d9727" providerId="ADAL" clId="{4845DDA0-C5E2-40D8-B655-728FCC7913AF}" dt="2019-08-29T16:54:54.318" v="1091" actId="1076"/>
          <ac:picMkLst>
            <pc:docMk/>
            <pc:sldMk cId="3719315527" sldId="275"/>
            <ac:picMk id="8" creationId="{2B502269-0256-4E36-8C87-6A4A32270850}"/>
          </ac:picMkLst>
        </pc:picChg>
        <pc:picChg chg="mod">
          <ac:chgData name="Hartman, Rosemary@DWR" userId="984f44d5-4180-46ad-9b77-e367b17d9727" providerId="ADAL" clId="{4845DDA0-C5E2-40D8-B655-728FCC7913AF}" dt="2019-08-29T15:33:14.793" v="1083" actId="1076"/>
          <ac:picMkLst>
            <pc:docMk/>
            <pc:sldMk cId="3719315527" sldId="275"/>
            <ac:picMk id="11" creationId="{69506AC6-4372-489D-8C09-7622F99900B0}"/>
          </ac:picMkLst>
        </pc:picChg>
        <pc:picChg chg="add del mod">
          <ac:chgData name="Hartman, Rosemary@DWR" userId="984f44d5-4180-46ad-9b77-e367b17d9727" providerId="ADAL" clId="{4845DDA0-C5E2-40D8-B655-728FCC7913AF}" dt="2019-08-29T16:54:42.274" v="1085" actId="478"/>
          <ac:picMkLst>
            <pc:docMk/>
            <pc:sldMk cId="3719315527" sldId="275"/>
            <ac:picMk id="12" creationId="{6A08D0CF-DBAD-42FF-A78D-A3A08F068964}"/>
          </ac:picMkLst>
        </pc:picChg>
        <pc:picChg chg="mod">
          <ac:chgData name="Hartman, Rosemary@DWR" userId="984f44d5-4180-46ad-9b77-e367b17d9727" providerId="ADAL" clId="{4845DDA0-C5E2-40D8-B655-728FCC7913AF}" dt="2019-08-29T15:33:10.008" v="1082" actId="1076"/>
          <ac:picMkLst>
            <pc:docMk/>
            <pc:sldMk cId="3719315527" sldId="275"/>
            <ac:picMk id="34" creationId="{01767D9D-9853-45C9-AF33-DFF597866D4C}"/>
          </ac:picMkLst>
        </pc:picChg>
      </pc:sldChg>
      <pc:sldChg chg="addSp modSp">
        <pc:chgData name="Hartman, Rosemary@DWR" userId="984f44d5-4180-46ad-9b77-e367b17d9727" providerId="ADAL" clId="{4845DDA0-C5E2-40D8-B655-728FCC7913AF}" dt="2019-08-29T15:29:19.282" v="1028" actId="1076"/>
        <pc:sldMkLst>
          <pc:docMk/>
          <pc:sldMk cId="1692531689" sldId="276"/>
        </pc:sldMkLst>
        <pc:spChg chg="add mod">
          <ac:chgData name="Hartman, Rosemary@DWR" userId="984f44d5-4180-46ad-9b77-e367b17d9727" providerId="ADAL" clId="{4845DDA0-C5E2-40D8-B655-728FCC7913AF}" dt="2019-08-29T15:23:45.783" v="878" actId="1076"/>
          <ac:spMkLst>
            <pc:docMk/>
            <pc:sldMk cId="1692531689" sldId="276"/>
            <ac:spMk id="15" creationId="{C9EB9C44-7718-4B76-876A-BCED7CDEF377}"/>
          </ac:spMkLst>
        </pc:spChg>
        <pc:spChg chg="add mod">
          <ac:chgData name="Hartman, Rosemary@DWR" userId="984f44d5-4180-46ad-9b77-e367b17d9727" providerId="ADAL" clId="{4845DDA0-C5E2-40D8-B655-728FCC7913AF}" dt="2019-08-29T15:29:19.282" v="1028" actId="1076"/>
          <ac:spMkLst>
            <pc:docMk/>
            <pc:sldMk cId="1692531689" sldId="276"/>
            <ac:spMk id="16" creationId="{F3FB40A6-BE3D-46A6-BBAC-733D3485A1E1}"/>
          </ac:spMkLst>
        </pc:spChg>
        <pc:spChg chg="add mod">
          <ac:chgData name="Hartman, Rosemary@DWR" userId="984f44d5-4180-46ad-9b77-e367b17d9727" providerId="ADAL" clId="{4845DDA0-C5E2-40D8-B655-728FCC7913AF}" dt="2019-08-29T15:29:14.531" v="1027" actId="1076"/>
          <ac:spMkLst>
            <pc:docMk/>
            <pc:sldMk cId="1692531689" sldId="276"/>
            <ac:spMk id="17" creationId="{91FCDEC9-5FA6-4B3F-84F1-1A484E6B8589}"/>
          </ac:spMkLst>
        </pc:spChg>
        <pc:spChg chg="mod">
          <ac:chgData name="Hartman, Rosemary@DWR" userId="984f44d5-4180-46ad-9b77-e367b17d9727" providerId="ADAL" clId="{4845DDA0-C5E2-40D8-B655-728FCC7913AF}" dt="2019-08-29T15:18:46.136" v="811" actId="20577"/>
          <ac:spMkLst>
            <pc:docMk/>
            <pc:sldMk cId="1692531689" sldId="276"/>
            <ac:spMk id="23" creationId="{3289DDEE-0E65-4EC4-A7BC-22BAB0CF4E3B}"/>
          </ac:spMkLst>
        </pc:spChg>
        <pc:spChg chg="mod">
          <ac:chgData name="Hartman, Rosemary@DWR" userId="984f44d5-4180-46ad-9b77-e367b17d9727" providerId="ADAL" clId="{4845DDA0-C5E2-40D8-B655-728FCC7913AF}" dt="2019-08-29T15:24:11.648" v="879" actId="20577"/>
          <ac:spMkLst>
            <pc:docMk/>
            <pc:sldMk cId="1692531689" sldId="276"/>
            <ac:spMk id="27" creationId="{6DF3811C-7DF6-4577-9E8D-320C82AE0149}"/>
          </ac:spMkLst>
        </pc:spChg>
        <pc:picChg chg="mod">
          <ac:chgData name="Hartman, Rosemary@DWR" userId="984f44d5-4180-46ad-9b77-e367b17d9727" providerId="ADAL" clId="{4845DDA0-C5E2-40D8-B655-728FCC7913AF}" dt="2019-08-29T15:17:44.246" v="809" actId="1076"/>
          <ac:picMkLst>
            <pc:docMk/>
            <pc:sldMk cId="1692531689" sldId="276"/>
            <ac:picMk id="5" creationId="{663BB790-1653-44D5-A286-365FA9B3ACFB}"/>
          </ac:picMkLst>
        </pc:picChg>
        <pc:picChg chg="add mod">
          <ac:chgData name="Hartman, Rosemary@DWR" userId="984f44d5-4180-46ad-9b77-e367b17d9727" providerId="ADAL" clId="{4845DDA0-C5E2-40D8-B655-728FCC7913AF}" dt="2019-08-29T15:23:45.783" v="878" actId="1076"/>
          <ac:picMkLst>
            <pc:docMk/>
            <pc:sldMk cId="1692531689" sldId="276"/>
            <ac:picMk id="14" creationId="{F503069F-C208-4823-BB1E-0768308B3124}"/>
          </ac:picMkLst>
        </pc:picChg>
      </pc:sldChg>
    </pc:docChg>
  </pc:docChgLst>
  <pc:docChgLst>
    <pc:chgData name="Hartman, Rosemary@DWR" userId="984f44d5-4180-46ad-9b77-e367b17d9727" providerId="ADAL" clId="{21156E39-4DD0-48A6-B988-4B7936DC62E4}"/>
    <pc:docChg chg="undo custSel addSld delSld modSld">
      <pc:chgData name="Hartman, Rosemary@DWR" userId="984f44d5-4180-46ad-9b77-e367b17d9727" providerId="ADAL" clId="{21156E39-4DD0-48A6-B988-4B7936DC62E4}" dt="2019-08-28T23:14:33.739" v="2463" actId="20577"/>
      <pc:docMkLst>
        <pc:docMk/>
      </pc:docMkLst>
      <pc:sldChg chg="delSp del">
        <pc:chgData name="Hartman, Rosemary@DWR" userId="984f44d5-4180-46ad-9b77-e367b17d9727" providerId="ADAL" clId="{21156E39-4DD0-48A6-B988-4B7936DC62E4}" dt="2019-08-28T22:05:06.095" v="284" actId="2696"/>
        <pc:sldMkLst>
          <pc:docMk/>
          <pc:sldMk cId="3446673479" sldId="258"/>
        </pc:sldMkLst>
        <pc:spChg chg="del">
          <ac:chgData name="Hartman, Rosemary@DWR" userId="984f44d5-4180-46ad-9b77-e367b17d9727" providerId="ADAL" clId="{21156E39-4DD0-48A6-B988-4B7936DC62E4}" dt="2019-08-28T21:58:31.459" v="113"/>
          <ac:spMkLst>
            <pc:docMk/>
            <pc:sldMk cId="3446673479" sldId="258"/>
            <ac:spMk id="27" creationId="{6B6FD0B5-ACDE-40AF-80D2-66CE23108704}"/>
          </ac:spMkLst>
        </pc:spChg>
        <pc:picChg chg="del">
          <ac:chgData name="Hartman, Rosemary@DWR" userId="984f44d5-4180-46ad-9b77-e367b17d9727" providerId="ADAL" clId="{21156E39-4DD0-48A6-B988-4B7936DC62E4}" dt="2019-08-28T21:58:27.111" v="112" actId="478"/>
          <ac:picMkLst>
            <pc:docMk/>
            <pc:sldMk cId="3446673479" sldId="258"/>
            <ac:picMk id="2054" creationId="{B57A2EEB-665E-4A43-8B48-AD322D5D2873}"/>
          </ac:picMkLst>
        </pc:picChg>
      </pc:sldChg>
      <pc:sldChg chg="del">
        <pc:chgData name="Hartman, Rosemary@DWR" userId="984f44d5-4180-46ad-9b77-e367b17d9727" providerId="ADAL" clId="{21156E39-4DD0-48A6-B988-4B7936DC62E4}" dt="2019-08-28T21:58:09.135" v="111" actId="2696"/>
        <pc:sldMkLst>
          <pc:docMk/>
          <pc:sldMk cId="1878447923" sldId="261"/>
        </pc:sldMkLst>
      </pc:sldChg>
      <pc:sldChg chg="del">
        <pc:chgData name="Hartman, Rosemary@DWR" userId="984f44d5-4180-46ad-9b77-e367b17d9727" providerId="ADAL" clId="{21156E39-4DD0-48A6-B988-4B7936DC62E4}" dt="2019-08-28T22:19:41.930" v="510" actId="2696"/>
        <pc:sldMkLst>
          <pc:docMk/>
          <pc:sldMk cId="1807112460" sldId="262"/>
        </pc:sldMkLst>
      </pc:sldChg>
      <pc:sldChg chg="addSp delSp modSp">
        <pc:chgData name="Hartman, Rosemary@DWR" userId="984f44d5-4180-46ad-9b77-e367b17d9727" providerId="ADAL" clId="{21156E39-4DD0-48A6-B988-4B7936DC62E4}" dt="2019-08-28T23:14:07.340" v="2461" actId="1076"/>
        <pc:sldMkLst>
          <pc:docMk/>
          <pc:sldMk cId="1361116964" sldId="270"/>
        </pc:sldMkLst>
        <pc:spChg chg="mod">
          <ac:chgData name="Hartman, Rosemary@DWR" userId="984f44d5-4180-46ad-9b77-e367b17d9727" providerId="ADAL" clId="{21156E39-4DD0-48A6-B988-4B7936DC62E4}" dt="2019-08-28T23:14:05.548" v="2460" actId="1076"/>
          <ac:spMkLst>
            <pc:docMk/>
            <pc:sldMk cId="1361116964" sldId="270"/>
            <ac:spMk id="2" creationId="{481959CD-523A-4ED7-819D-B152E314B4E7}"/>
          </ac:spMkLst>
        </pc:spChg>
        <pc:spChg chg="del mod">
          <ac:chgData name="Hartman, Rosemary@DWR" userId="984f44d5-4180-46ad-9b77-e367b17d9727" providerId="ADAL" clId="{21156E39-4DD0-48A6-B988-4B7936DC62E4}" dt="2019-08-28T23:03:38.813" v="1407" actId="478"/>
          <ac:spMkLst>
            <pc:docMk/>
            <pc:sldMk cId="1361116964" sldId="270"/>
            <ac:spMk id="7" creationId="{1F611238-E980-40B0-977E-CB14354ECB06}"/>
          </ac:spMkLst>
        </pc:spChg>
        <pc:spChg chg="del mod">
          <ac:chgData name="Hartman, Rosemary@DWR" userId="984f44d5-4180-46ad-9b77-e367b17d9727" providerId="ADAL" clId="{21156E39-4DD0-48A6-B988-4B7936DC62E4}" dt="2019-08-28T23:03:38.813" v="1407" actId="478"/>
          <ac:spMkLst>
            <pc:docMk/>
            <pc:sldMk cId="1361116964" sldId="270"/>
            <ac:spMk id="8" creationId="{8EA980AF-2697-452A-AE46-B6807559C574}"/>
          </ac:spMkLst>
        </pc:spChg>
        <pc:spChg chg="del mod ord">
          <ac:chgData name="Hartman, Rosemary@DWR" userId="984f44d5-4180-46ad-9b77-e367b17d9727" providerId="ADAL" clId="{21156E39-4DD0-48A6-B988-4B7936DC62E4}" dt="2019-08-28T23:03:38.813" v="1407" actId="478"/>
          <ac:spMkLst>
            <pc:docMk/>
            <pc:sldMk cId="1361116964" sldId="270"/>
            <ac:spMk id="9" creationId="{676E7673-FAA2-48DA-9EDA-E9254F5470A8}"/>
          </ac:spMkLst>
        </pc:spChg>
        <pc:spChg chg="add mod">
          <ac:chgData name="Hartman, Rosemary@DWR" userId="984f44d5-4180-46ad-9b77-e367b17d9727" providerId="ADAL" clId="{21156E39-4DD0-48A6-B988-4B7936DC62E4}" dt="2019-08-28T23:14:07.340" v="2461" actId="1076"/>
          <ac:spMkLst>
            <pc:docMk/>
            <pc:sldMk cId="1361116964" sldId="270"/>
            <ac:spMk id="10" creationId="{58215EFE-FED6-4678-939D-C7071C4EF586}"/>
          </ac:spMkLst>
        </pc:spChg>
        <pc:spChg chg="add mod">
          <ac:chgData name="Hartman, Rosemary@DWR" userId="984f44d5-4180-46ad-9b77-e367b17d9727" providerId="ADAL" clId="{21156E39-4DD0-48A6-B988-4B7936DC62E4}" dt="2019-08-28T23:13:51.716" v="2456" actId="1076"/>
          <ac:spMkLst>
            <pc:docMk/>
            <pc:sldMk cId="1361116964" sldId="270"/>
            <ac:spMk id="13" creationId="{ECD2CB00-6B5D-4BC0-9F82-0DCDCEFAB5FF}"/>
          </ac:spMkLst>
        </pc:spChg>
        <pc:spChg chg="add del">
          <ac:chgData name="Hartman, Rosemary@DWR" userId="984f44d5-4180-46ad-9b77-e367b17d9727" providerId="ADAL" clId="{21156E39-4DD0-48A6-B988-4B7936DC62E4}" dt="2019-08-28T23:03:44.877" v="1410" actId="478"/>
          <ac:spMkLst>
            <pc:docMk/>
            <pc:sldMk cId="1361116964" sldId="270"/>
            <ac:spMk id="15" creationId="{EC7D0AA5-F827-4682-BF6F-E0961FB08613}"/>
          </ac:spMkLst>
        </pc:spChg>
        <pc:spChg chg="add del">
          <ac:chgData name="Hartman, Rosemary@DWR" userId="984f44d5-4180-46ad-9b77-e367b17d9727" providerId="ADAL" clId="{21156E39-4DD0-48A6-B988-4B7936DC62E4}" dt="2019-08-28T23:03:44.877" v="1410" actId="478"/>
          <ac:spMkLst>
            <pc:docMk/>
            <pc:sldMk cId="1361116964" sldId="270"/>
            <ac:spMk id="16" creationId="{EEA2A38B-3113-4D69-ABDC-7BEA62FAE0E5}"/>
          </ac:spMkLst>
        </pc:spChg>
        <pc:spChg chg="add del">
          <ac:chgData name="Hartman, Rosemary@DWR" userId="984f44d5-4180-46ad-9b77-e367b17d9727" providerId="ADAL" clId="{21156E39-4DD0-48A6-B988-4B7936DC62E4}" dt="2019-08-28T23:03:44.877" v="1410" actId="478"/>
          <ac:spMkLst>
            <pc:docMk/>
            <pc:sldMk cId="1361116964" sldId="270"/>
            <ac:spMk id="17" creationId="{99D9B784-F44D-4870-AA7F-FD8BA9FE711B}"/>
          </ac:spMkLst>
        </pc:spChg>
        <pc:spChg chg="add mod">
          <ac:chgData name="Hartman, Rosemary@DWR" userId="984f44d5-4180-46ad-9b77-e367b17d9727" providerId="ADAL" clId="{21156E39-4DD0-48A6-B988-4B7936DC62E4}" dt="2019-08-28T23:05:13.533" v="1661" actId="1076"/>
          <ac:spMkLst>
            <pc:docMk/>
            <pc:sldMk cId="1361116964" sldId="270"/>
            <ac:spMk id="19" creationId="{93CA7E69-9849-481A-972D-0A421B7CAF5E}"/>
          </ac:spMkLst>
        </pc:spChg>
        <pc:spChg chg="add mod">
          <ac:chgData name="Hartman, Rosemary@DWR" userId="984f44d5-4180-46ad-9b77-e367b17d9727" providerId="ADAL" clId="{21156E39-4DD0-48A6-B988-4B7936DC62E4}" dt="2019-08-28T23:13:41.172" v="2451" actId="1076"/>
          <ac:spMkLst>
            <pc:docMk/>
            <pc:sldMk cId="1361116964" sldId="270"/>
            <ac:spMk id="20" creationId="{41429D89-1B46-4039-80EB-BA87FFC2F9B6}"/>
          </ac:spMkLst>
        </pc:spChg>
        <pc:spChg chg="add mod">
          <ac:chgData name="Hartman, Rosemary@DWR" userId="984f44d5-4180-46ad-9b77-e367b17d9727" providerId="ADAL" clId="{21156E39-4DD0-48A6-B988-4B7936DC62E4}" dt="2019-08-28T23:13:54.924" v="2457" actId="1076"/>
          <ac:spMkLst>
            <pc:docMk/>
            <pc:sldMk cId="1361116964" sldId="270"/>
            <ac:spMk id="21" creationId="{4A448C76-C9D5-4116-B87C-A3149D299CD0}"/>
          </ac:spMkLst>
        </pc:spChg>
        <pc:spChg chg="add mod">
          <ac:chgData name="Hartman, Rosemary@DWR" userId="984f44d5-4180-46ad-9b77-e367b17d9727" providerId="ADAL" clId="{21156E39-4DD0-48A6-B988-4B7936DC62E4}" dt="2019-08-28T23:13:26.747" v="2446" actId="1076"/>
          <ac:spMkLst>
            <pc:docMk/>
            <pc:sldMk cId="1361116964" sldId="270"/>
            <ac:spMk id="22" creationId="{0CA1EF9C-12C6-423E-851E-1DF632AB30C8}"/>
          </ac:spMkLst>
        </pc:spChg>
        <pc:spChg chg="add mod">
          <ac:chgData name="Hartman, Rosemary@DWR" userId="984f44d5-4180-46ad-9b77-e367b17d9727" providerId="ADAL" clId="{21156E39-4DD0-48A6-B988-4B7936DC62E4}" dt="2019-08-28T23:13:10.180" v="2442" actId="1076"/>
          <ac:spMkLst>
            <pc:docMk/>
            <pc:sldMk cId="1361116964" sldId="270"/>
            <ac:spMk id="23" creationId="{E6CBE8F5-B43C-45A5-9390-915E77A88028}"/>
          </ac:spMkLst>
        </pc:spChg>
        <pc:picChg chg="mod">
          <ac:chgData name="Hartman, Rosemary@DWR" userId="984f44d5-4180-46ad-9b77-e367b17d9727" providerId="ADAL" clId="{21156E39-4DD0-48A6-B988-4B7936DC62E4}" dt="2019-08-28T23:13:49.565" v="2455" actId="1076"/>
          <ac:picMkLst>
            <pc:docMk/>
            <pc:sldMk cId="1361116964" sldId="270"/>
            <ac:picMk id="5" creationId="{EF8E2702-9395-4072-99F4-C69925FA668A}"/>
          </ac:picMkLst>
        </pc:picChg>
        <pc:picChg chg="del">
          <ac:chgData name="Hartman, Rosemary@DWR" userId="984f44d5-4180-46ad-9b77-e367b17d9727" providerId="ADAL" clId="{21156E39-4DD0-48A6-B988-4B7936DC62E4}" dt="2019-08-28T22:57:26.927" v="1284" actId="478"/>
          <ac:picMkLst>
            <pc:docMk/>
            <pc:sldMk cId="1361116964" sldId="270"/>
            <ac:picMk id="6" creationId="{379F88C8-4061-4B47-85BE-401E4E954C2D}"/>
          </ac:picMkLst>
        </pc:picChg>
        <pc:picChg chg="add mod">
          <ac:chgData name="Hartman, Rosemary@DWR" userId="984f44d5-4180-46ad-9b77-e367b17d9727" providerId="ADAL" clId="{21156E39-4DD0-48A6-B988-4B7936DC62E4}" dt="2019-08-28T23:13:58.501" v="2459" actId="1076"/>
          <ac:picMkLst>
            <pc:docMk/>
            <pc:sldMk cId="1361116964" sldId="270"/>
            <ac:picMk id="11" creationId="{D391B6D6-A86E-4196-BC69-68262B4CEFE4}"/>
          </ac:picMkLst>
        </pc:picChg>
        <pc:picChg chg="add del">
          <ac:chgData name="Hartman, Rosemary@DWR" userId="984f44d5-4180-46ad-9b77-e367b17d9727" providerId="ADAL" clId="{21156E39-4DD0-48A6-B988-4B7936DC62E4}" dt="2019-08-28T23:03:44.877" v="1410" actId="478"/>
          <ac:picMkLst>
            <pc:docMk/>
            <pc:sldMk cId="1361116964" sldId="270"/>
            <ac:picMk id="14" creationId="{92A79791-614B-4953-AFB6-1C2CB385E4CB}"/>
          </ac:picMkLst>
        </pc:picChg>
        <pc:picChg chg="add del mod">
          <ac:chgData name="Hartman, Rosemary@DWR" userId="984f44d5-4180-46ad-9b77-e367b17d9727" providerId="ADAL" clId="{21156E39-4DD0-48A6-B988-4B7936DC62E4}" dt="2019-08-28T22:58:09.855" v="1297" actId="478"/>
          <ac:picMkLst>
            <pc:docMk/>
            <pc:sldMk cId="1361116964" sldId="270"/>
            <ac:picMk id="1026" creationId="{DABE1759-8E57-4E98-BF7E-FDE6421A8D3B}"/>
          </ac:picMkLst>
        </pc:picChg>
        <pc:picChg chg="add del mod">
          <ac:chgData name="Hartman, Rosemary@DWR" userId="984f44d5-4180-46ad-9b77-e367b17d9727" providerId="ADAL" clId="{21156E39-4DD0-48A6-B988-4B7936DC62E4}" dt="2019-08-28T23:03:38.813" v="1407" actId="478"/>
          <ac:picMkLst>
            <pc:docMk/>
            <pc:sldMk cId="1361116964" sldId="270"/>
            <ac:picMk id="1028" creationId="{7D723218-3872-446D-8C73-FF9131F8BB5C}"/>
          </ac:picMkLst>
        </pc:picChg>
      </pc:sldChg>
      <pc:sldChg chg="modSp">
        <pc:chgData name="Hartman, Rosemary@DWR" userId="984f44d5-4180-46ad-9b77-e367b17d9727" providerId="ADAL" clId="{21156E39-4DD0-48A6-B988-4B7936DC62E4}" dt="2019-08-28T22:54:21.612" v="1118" actId="20577"/>
        <pc:sldMkLst>
          <pc:docMk/>
          <pc:sldMk cId="89526991" sldId="271"/>
        </pc:sldMkLst>
        <pc:spChg chg="mod">
          <ac:chgData name="Hartman, Rosemary@DWR" userId="984f44d5-4180-46ad-9b77-e367b17d9727" providerId="ADAL" clId="{21156E39-4DD0-48A6-B988-4B7936DC62E4}" dt="2019-08-28T22:54:21.612" v="1118" actId="20577"/>
          <ac:spMkLst>
            <pc:docMk/>
            <pc:sldMk cId="89526991" sldId="271"/>
            <ac:spMk id="10" creationId="{09DF7A45-74E2-42E6-ADD8-A641081F2B05}"/>
          </ac:spMkLst>
        </pc:spChg>
      </pc:sldChg>
      <pc:sldChg chg="modSp">
        <pc:chgData name="Hartman, Rosemary@DWR" userId="984f44d5-4180-46ad-9b77-e367b17d9727" providerId="ADAL" clId="{21156E39-4DD0-48A6-B988-4B7936DC62E4}" dt="2019-08-28T22:54:43.851" v="1186" actId="20577"/>
        <pc:sldMkLst>
          <pc:docMk/>
          <pc:sldMk cId="1056247700" sldId="272"/>
        </pc:sldMkLst>
        <pc:spChg chg="mod">
          <ac:chgData name="Hartman, Rosemary@DWR" userId="984f44d5-4180-46ad-9b77-e367b17d9727" providerId="ADAL" clId="{21156E39-4DD0-48A6-B988-4B7936DC62E4}" dt="2019-08-28T22:54:43.851" v="1186" actId="20577"/>
          <ac:spMkLst>
            <pc:docMk/>
            <pc:sldMk cId="1056247700" sldId="272"/>
            <ac:spMk id="10" creationId="{09DF7A45-74E2-42E6-ADD8-A641081F2B05}"/>
          </ac:spMkLst>
        </pc:spChg>
      </pc:sldChg>
      <pc:sldChg chg="modSp">
        <pc:chgData name="Hartman, Rosemary@DWR" userId="984f44d5-4180-46ad-9b77-e367b17d9727" providerId="ADAL" clId="{21156E39-4DD0-48A6-B988-4B7936DC62E4}" dt="2019-08-28T22:55:40.777" v="1283" actId="1076"/>
        <pc:sldMkLst>
          <pc:docMk/>
          <pc:sldMk cId="3824117055" sldId="273"/>
        </pc:sldMkLst>
        <pc:spChg chg="mod">
          <ac:chgData name="Hartman, Rosemary@DWR" userId="984f44d5-4180-46ad-9b77-e367b17d9727" providerId="ADAL" clId="{21156E39-4DD0-48A6-B988-4B7936DC62E4}" dt="2019-08-28T22:55:40.777" v="1283" actId="1076"/>
          <ac:spMkLst>
            <pc:docMk/>
            <pc:sldMk cId="3824117055" sldId="273"/>
            <ac:spMk id="2" creationId="{9684B250-0696-449F-B9C0-D5D3CDC312FF}"/>
          </ac:spMkLst>
        </pc:spChg>
        <pc:spChg chg="mod">
          <ac:chgData name="Hartman, Rosemary@DWR" userId="984f44d5-4180-46ad-9b77-e367b17d9727" providerId="ADAL" clId="{21156E39-4DD0-48A6-B988-4B7936DC62E4}" dt="2019-08-28T22:55:37.521" v="1282" actId="1076"/>
          <ac:spMkLst>
            <pc:docMk/>
            <pc:sldMk cId="3824117055" sldId="273"/>
            <ac:spMk id="10" creationId="{09DF7A45-74E2-42E6-ADD8-A641081F2B05}"/>
          </ac:spMkLst>
        </pc:spChg>
        <pc:spChg chg="mod">
          <ac:chgData name="Hartman, Rosemary@DWR" userId="984f44d5-4180-46ad-9b77-e367b17d9727" providerId="ADAL" clId="{21156E39-4DD0-48A6-B988-4B7936DC62E4}" dt="2019-08-28T22:55:26.554" v="1277" actId="1076"/>
          <ac:spMkLst>
            <pc:docMk/>
            <pc:sldMk cId="3824117055" sldId="273"/>
            <ac:spMk id="13" creationId="{EF5DC701-D2D0-4CD1-844D-9B0BEC4BA38B}"/>
          </ac:spMkLst>
        </pc:spChg>
        <pc:spChg chg="mod">
          <ac:chgData name="Hartman, Rosemary@DWR" userId="984f44d5-4180-46ad-9b77-e367b17d9727" providerId="ADAL" clId="{21156E39-4DD0-48A6-B988-4B7936DC62E4}" dt="2019-08-28T22:55:30.841" v="1279" actId="1076"/>
          <ac:spMkLst>
            <pc:docMk/>
            <pc:sldMk cId="3824117055" sldId="273"/>
            <ac:spMk id="14" creationId="{1FADD14C-2003-42AC-9DF6-02DBABD35EE4}"/>
          </ac:spMkLst>
        </pc:spChg>
        <pc:spChg chg="mod">
          <ac:chgData name="Hartman, Rosemary@DWR" userId="984f44d5-4180-46ad-9b77-e367b17d9727" providerId="ADAL" clId="{21156E39-4DD0-48A6-B988-4B7936DC62E4}" dt="2019-08-28T22:55:34.882" v="1281" actId="1076"/>
          <ac:spMkLst>
            <pc:docMk/>
            <pc:sldMk cId="3824117055" sldId="273"/>
            <ac:spMk id="16" creationId="{63C8EE9F-93BA-4F38-BEFC-A2F7B1407FCC}"/>
          </ac:spMkLst>
        </pc:spChg>
        <pc:picChg chg="mod">
          <ac:chgData name="Hartman, Rosemary@DWR" userId="984f44d5-4180-46ad-9b77-e367b17d9727" providerId="ADAL" clId="{21156E39-4DD0-48A6-B988-4B7936DC62E4}" dt="2019-08-28T22:55:19.602" v="1275" actId="14100"/>
          <ac:picMkLst>
            <pc:docMk/>
            <pc:sldMk cId="3824117055" sldId="273"/>
            <ac:picMk id="15" creationId="{D569397F-D5DC-433F-A7B3-6080D2A7B7FC}"/>
          </ac:picMkLst>
        </pc:picChg>
      </pc:sldChg>
      <pc:sldChg chg="addSp delSp modSp modNotesTx">
        <pc:chgData name="Hartman, Rosemary@DWR" userId="984f44d5-4180-46ad-9b77-e367b17d9727" providerId="ADAL" clId="{21156E39-4DD0-48A6-B988-4B7936DC62E4}" dt="2019-08-28T23:14:26.710" v="2462" actId="20577"/>
        <pc:sldMkLst>
          <pc:docMk/>
          <pc:sldMk cId="532555148" sldId="274"/>
        </pc:sldMkLst>
        <pc:spChg chg="del mod">
          <ac:chgData name="Hartman, Rosemary@DWR" userId="984f44d5-4180-46ad-9b77-e367b17d9727" providerId="ADAL" clId="{21156E39-4DD0-48A6-B988-4B7936DC62E4}" dt="2019-08-28T22:42:39.206" v="556" actId="478"/>
          <ac:spMkLst>
            <pc:docMk/>
            <pc:sldMk cId="532555148" sldId="274"/>
            <ac:spMk id="10" creationId="{09DF7A45-74E2-42E6-ADD8-A641081F2B05}"/>
          </ac:spMkLst>
        </pc:spChg>
        <pc:spChg chg="mod">
          <ac:chgData name="Hartman, Rosemary@DWR" userId="984f44d5-4180-46ad-9b77-e367b17d9727" providerId="ADAL" clId="{21156E39-4DD0-48A6-B988-4B7936DC62E4}" dt="2019-08-28T22:43:56.405" v="644" actId="1076"/>
          <ac:spMkLst>
            <pc:docMk/>
            <pc:sldMk cId="532555148" sldId="274"/>
            <ac:spMk id="18" creationId="{29F0BB81-2DAA-43B4-ABCC-301F4603C65D}"/>
          </ac:spMkLst>
        </pc:spChg>
        <pc:spChg chg="mod">
          <ac:chgData name="Hartman, Rosemary@DWR" userId="984f44d5-4180-46ad-9b77-e367b17d9727" providerId="ADAL" clId="{21156E39-4DD0-48A6-B988-4B7936DC62E4}" dt="2019-08-28T22:44:21.420" v="650" actId="1076"/>
          <ac:spMkLst>
            <pc:docMk/>
            <pc:sldMk cId="532555148" sldId="274"/>
            <ac:spMk id="19" creationId="{631971A2-2C09-49B3-A05C-0CEA9F0B29EE}"/>
          </ac:spMkLst>
        </pc:spChg>
        <pc:spChg chg="del">
          <ac:chgData name="Hartman, Rosemary@DWR" userId="984f44d5-4180-46ad-9b77-e367b17d9727" providerId="ADAL" clId="{21156E39-4DD0-48A6-B988-4B7936DC62E4}" dt="2019-08-28T22:20:04.779" v="513" actId="478"/>
          <ac:spMkLst>
            <pc:docMk/>
            <pc:sldMk cId="532555148" sldId="274"/>
            <ac:spMk id="21" creationId="{B5576735-0B42-44A6-B565-2350E5DDA8D9}"/>
          </ac:spMkLst>
        </pc:spChg>
        <pc:spChg chg="mod">
          <ac:chgData name="Hartman, Rosemary@DWR" userId="984f44d5-4180-46ad-9b77-e367b17d9727" providerId="ADAL" clId="{21156E39-4DD0-48A6-B988-4B7936DC62E4}" dt="2019-08-28T22:53:07.092" v="1033" actId="1076"/>
          <ac:spMkLst>
            <pc:docMk/>
            <pc:sldMk cId="532555148" sldId="274"/>
            <ac:spMk id="23" creationId="{31C28EC2-DE99-4E8A-B90C-42E6C012A330}"/>
          </ac:spMkLst>
        </pc:spChg>
        <pc:spChg chg="mod">
          <ac:chgData name="Hartman, Rosemary@DWR" userId="984f44d5-4180-46ad-9b77-e367b17d9727" providerId="ADAL" clId="{21156E39-4DD0-48A6-B988-4B7936DC62E4}" dt="2019-08-28T22:51:49.587" v="941" actId="14100"/>
          <ac:spMkLst>
            <pc:docMk/>
            <pc:sldMk cId="532555148" sldId="274"/>
            <ac:spMk id="24" creationId="{706D9CC6-7F14-4DCB-B405-D72182187FBB}"/>
          </ac:spMkLst>
        </pc:spChg>
        <pc:picChg chg="mod">
          <ac:chgData name="Hartman, Rosemary@DWR" userId="984f44d5-4180-46ad-9b77-e367b17d9727" providerId="ADAL" clId="{21156E39-4DD0-48A6-B988-4B7936DC62E4}" dt="2019-08-28T22:43:53.524" v="643" actId="1076"/>
          <ac:picMkLst>
            <pc:docMk/>
            <pc:sldMk cId="532555148" sldId="274"/>
            <ac:picMk id="5" creationId="{2FDF046F-36B1-4A1D-B57A-36C703D33B4B}"/>
          </ac:picMkLst>
        </pc:picChg>
        <pc:picChg chg="mod">
          <ac:chgData name="Hartman, Rosemary@DWR" userId="984f44d5-4180-46ad-9b77-e367b17d9727" providerId="ADAL" clId="{21156E39-4DD0-48A6-B988-4B7936DC62E4}" dt="2019-08-28T22:51:44.743" v="940" actId="1076"/>
          <ac:picMkLst>
            <pc:docMk/>
            <pc:sldMk cId="532555148" sldId="274"/>
            <ac:picMk id="7" creationId="{8F8B8967-20D8-42EC-8E0F-B1A9304698CE}"/>
          </ac:picMkLst>
        </pc:picChg>
        <pc:picChg chg="add mod modCrop">
          <ac:chgData name="Hartman, Rosemary@DWR" userId="984f44d5-4180-46ad-9b77-e367b17d9727" providerId="ADAL" clId="{21156E39-4DD0-48A6-B988-4B7936DC62E4}" dt="2019-08-28T22:43:49.701" v="641" actId="1076"/>
          <ac:picMkLst>
            <pc:docMk/>
            <pc:sldMk cId="532555148" sldId="274"/>
            <ac:picMk id="9" creationId="{0E80EF9B-4E5D-4D02-BB2F-604E762C2445}"/>
          </ac:picMkLst>
        </pc:picChg>
        <pc:picChg chg="mod">
          <ac:chgData name="Hartman, Rosemary@DWR" userId="984f44d5-4180-46ad-9b77-e367b17d9727" providerId="ADAL" clId="{21156E39-4DD0-48A6-B988-4B7936DC62E4}" dt="2019-08-28T22:52:26.909" v="1002" actId="1076"/>
          <ac:picMkLst>
            <pc:docMk/>
            <pc:sldMk cId="532555148" sldId="274"/>
            <ac:picMk id="20" creationId="{6CB70D00-A2F7-4C41-BF53-644AE9BC6C83}"/>
          </ac:picMkLst>
        </pc:picChg>
        <pc:picChg chg="mod">
          <ac:chgData name="Hartman, Rosemary@DWR" userId="984f44d5-4180-46ad-9b77-e367b17d9727" providerId="ADAL" clId="{21156E39-4DD0-48A6-B988-4B7936DC62E4}" dt="2019-08-28T22:44:19.140" v="649" actId="1076"/>
          <ac:picMkLst>
            <pc:docMk/>
            <pc:sldMk cId="532555148" sldId="274"/>
            <ac:picMk id="25" creationId="{BD944F97-CD84-4114-9F46-071C194ED80C}"/>
          </ac:picMkLst>
        </pc:picChg>
        <pc:picChg chg="mod">
          <ac:chgData name="Hartman, Rosemary@DWR" userId="984f44d5-4180-46ad-9b77-e367b17d9727" providerId="ADAL" clId="{21156E39-4DD0-48A6-B988-4B7936DC62E4}" dt="2019-08-28T22:51:31.991" v="936" actId="1076"/>
          <ac:picMkLst>
            <pc:docMk/>
            <pc:sldMk cId="532555148" sldId="274"/>
            <ac:picMk id="27" creationId="{0A3FC9E4-75DF-4ACB-BAB4-62F86B1B02E9}"/>
          </ac:picMkLst>
        </pc:picChg>
        <pc:picChg chg="add mod">
          <ac:chgData name="Hartman, Rosemary@DWR" userId="984f44d5-4180-46ad-9b77-e367b17d9727" providerId="ADAL" clId="{21156E39-4DD0-48A6-B988-4B7936DC62E4}" dt="2019-08-28T22:51:35.654" v="937" actId="1076"/>
          <ac:picMkLst>
            <pc:docMk/>
            <pc:sldMk cId="532555148" sldId="274"/>
            <ac:picMk id="28" creationId="{2D1BEC56-030C-475A-9F8B-A934817E757B}"/>
          </ac:picMkLst>
        </pc:picChg>
      </pc:sldChg>
      <pc:sldChg chg="addSp delSp modSp add modNotesTx">
        <pc:chgData name="Hartman, Rosemary@DWR" userId="984f44d5-4180-46ad-9b77-e367b17d9727" providerId="ADAL" clId="{21156E39-4DD0-48A6-B988-4B7936DC62E4}" dt="2019-08-28T22:50:05.505" v="922" actId="1076"/>
        <pc:sldMkLst>
          <pc:docMk/>
          <pc:sldMk cId="3719315527" sldId="275"/>
        </pc:sldMkLst>
        <pc:spChg chg="mod">
          <ac:chgData name="Hartman, Rosemary@DWR" userId="984f44d5-4180-46ad-9b77-e367b17d9727" providerId="ADAL" clId="{21156E39-4DD0-48A6-B988-4B7936DC62E4}" dt="2019-08-28T22:49:56.242" v="920" actId="14100"/>
          <ac:spMkLst>
            <pc:docMk/>
            <pc:sldMk cId="3719315527" sldId="275"/>
            <ac:spMk id="2" creationId="{9684B250-0696-449F-B9C0-D5D3CDC312FF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8" creationId="{C6062549-EC1B-49D1-A803-C0BD880F8647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9" creationId="{0A4E8A29-D027-48BA-9008-D31D0754947A}"/>
          </ac:spMkLst>
        </pc:spChg>
        <pc:spChg chg="del mod">
          <ac:chgData name="Hartman, Rosemary@DWR" userId="984f44d5-4180-46ad-9b77-e367b17d9727" providerId="ADAL" clId="{21156E39-4DD0-48A6-B988-4B7936DC62E4}" dt="2019-08-28T22:49:10.851" v="883" actId="478"/>
          <ac:spMkLst>
            <pc:docMk/>
            <pc:sldMk cId="3719315527" sldId="275"/>
            <ac:spMk id="10" creationId="{09DF7A45-74E2-42E6-ADD8-A641081F2B05}"/>
          </ac:spMkLst>
        </pc:spChg>
        <pc:spChg chg="add mod">
          <ac:chgData name="Hartman, Rosemary@DWR" userId="984f44d5-4180-46ad-9b77-e367b17d9727" providerId="ADAL" clId="{21156E39-4DD0-48A6-B988-4B7936DC62E4}" dt="2019-08-28T22:49:37.154" v="892" actId="1076"/>
          <ac:spMkLst>
            <pc:docMk/>
            <pc:sldMk cId="3719315527" sldId="275"/>
            <ac:spMk id="15" creationId="{296A5269-109C-4C4B-AD97-AFBE98866FB5}"/>
          </ac:spMkLst>
        </pc:spChg>
        <pc:spChg chg="add mod">
          <ac:chgData name="Hartman, Rosemary@DWR" userId="984f44d5-4180-46ad-9b77-e367b17d9727" providerId="ADAL" clId="{21156E39-4DD0-48A6-B988-4B7936DC62E4}" dt="2019-08-28T22:48:50.632" v="876" actId="20577"/>
          <ac:spMkLst>
            <pc:docMk/>
            <pc:sldMk cId="3719315527" sldId="275"/>
            <ac:spMk id="16" creationId="{8845D3E0-F518-4B8A-9CD2-6F4FAC10EC77}"/>
          </ac:spMkLst>
        </pc:spChg>
        <pc:spChg chg="mod">
          <ac:chgData name="Hartman, Rosemary@DWR" userId="984f44d5-4180-46ad-9b77-e367b17d9727" providerId="ADAL" clId="{21156E39-4DD0-48A6-B988-4B7936DC62E4}" dt="2019-08-28T22:50:00.937" v="921" actId="1076"/>
          <ac:spMkLst>
            <pc:docMk/>
            <pc:sldMk cId="3719315527" sldId="275"/>
            <ac:spMk id="18" creationId="{29F0BB81-2DAA-43B4-ABCC-301F4603C65D}"/>
          </ac:spMkLst>
        </pc:spChg>
        <pc:spChg chg="mod">
          <ac:chgData name="Hartman, Rosemary@DWR" userId="984f44d5-4180-46ad-9b77-e367b17d9727" providerId="ADAL" clId="{21156E39-4DD0-48A6-B988-4B7936DC62E4}" dt="2019-08-28T22:15:17.353" v="400" actId="1076"/>
          <ac:spMkLst>
            <pc:docMk/>
            <pc:sldMk cId="3719315527" sldId="275"/>
            <ac:spMk id="19" creationId="{631971A2-2C09-49B3-A05C-0CEA9F0B29EE}"/>
          </ac:spMkLst>
        </pc:spChg>
        <pc:spChg chg="del">
          <ac:chgData name="Hartman, Rosemary@DWR" userId="984f44d5-4180-46ad-9b77-e367b17d9727" providerId="ADAL" clId="{21156E39-4DD0-48A6-B988-4B7936DC62E4}" dt="2019-08-28T21:57:43.058" v="106" actId="478"/>
          <ac:spMkLst>
            <pc:docMk/>
            <pc:sldMk cId="3719315527" sldId="275"/>
            <ac:spMk id="21" creationId="{B5576735-0B42-44A6-B565-2350E5DDA8D9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22" creationId="{F7569A7E-DF7D-42C5-BF87-20788A0B6356}"/>
          </ac:spMkLst>
        </pc:spChg>
        <pc:spChg chg="del">
          <ac:chgData name="Hartman, Rosemary@DWR" userId="984f44d5-4180-46ad-9b77-e367b17d9727" providerId="ADAL" clId="{21156E39-4DD0-48A6-B988-4B7936DC62E4}" dt="2019-08-28T21:58:46.975" v="119" actId="478"/>
          <ac:spMkLst>
            <pc:docMk/>
            <pc:sldMk cId="3719315527" sldId="275"/>
            <ac:spMk id="23" creationId="{31C28EC2-DE99-4E8A-B90C-42E6C012A330}"/>
          </ac:spMkLst>
        </pc:spChg>
        <pc:spChg chg="del">
          <ac:chgData name="Hartman, Rosemary@DWR" userId="984f44d5-4180-46ad-9b77-e367b17d9727" providerId="ADAL" clId="{21156E39-4DD0-48A6-B988-4B7936DC62E4}" dt="2019-08-28T21:58:35.631" v="114" actId="478"/>
          <ac:spMkLst>
            <pc:docMk/>
            <pc:sldMk cId="3719315527" sldId="275"/>
            <ac:spMk id="24" creationId="{706D9CC6-7F14-4DCB-B405-D72182187FBB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26" creationId="{348C154A-2D2C-493E-AF4C-D7BB21DEA08B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28" creationId="{137149E7-481A-4FFF-8AA1-257399E4AFC6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29" creationId="{D59ABEF3-A143-4839-B019-D5661F5306BE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30" creationId="{93B48C44-5A84-423C-AC02-D96F51E68E4D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31" creationId="{E291CA8B-042E-4E28-B321-40B0ED475D0F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32" creationId="{C09BA7EC-626B-4E7A-BFF5-229280EC8F8F}"/>
          </ac:spMkLst>
        </pc:spChg>
        <pc:spChg chg="add del mod">
          <ac:chgData name="Hartman, Rosemary@DWR" userId="984f44d5-4180-46ad-9b77-e367b17d9727" providerId="ADAL" clId="{21156E39-4DD0-48A6-B988-4B7936DC62E4}" dt="2019-08-28T22:49:23.613" v="884" actId="478"/>
          <ac:spMkLst>
            <pc:docMk/>
            <pc:sldMk cId="3719315527" sldId="275"/>
            <ac:spMk id="33" creationId="{47EC25DE-AA7F-48CC-BB43-FFE4D7C0165F}"/>
          </ac:spMkLst>
        </pc:spChg>
        <pc:picChg chg="del mod">
          <ac:chgData name="Hartman, Rosemary@DWR" userId="984f44d5-4180-46ad-9b77-e367b17d9727" providerId="ADAL" clId="{21156E39-4DD0-48A6-B988-4B7936DC62E4}" dt="2019-08-28T22:00:38.860" v="155" actId="478"/>
          <ac:picMkLst>
            <pc:docMk/>
            <pc:sldMk cId="3719315527" sldId="275"/>
            <ac:picMk id="5" creationId="{2FDF046F-36B1-4A1D-B57A-36C703D33B4B}"/>
          </ac:picMkLst>
        </pc:picChg>
        <pc:picChg chg="add mod">
          <ac:chgData name="Hartman, Rosemary@DWR" userId="984f44d5-4180-46ad-9b77-e367b17d9727" providerId="ADAL" clId="{21156E39-4DD0-48A6-B988-4B7936DC62E4}" dt="2019-08-28T22:49:38.402" v="893" actId="1076"/>
          <ac:picMkLst>
            <pc:docMk/>
            <pc:sldMk cId="3719315527" sldId="275"/>
            <ac:picMk id="6" creationId="{540C0B01-1863-4A3D-AE06-C6618E4CB741}"/>
          </ac:picMkLst>
        </pc:picChg>
        <pc:picChg chg="mod">
          <ac:chgData name="Hartman, Rosemary@DWR" userId="984f44d5-4180-46ad-9b77-e367b17d9727" providerId="ADAL" clId="{21156E39-4DD0-48A6-B988-4B7936DC62E4}" dt="2019-08-28T22:14:45.912" v="393" actId="1076"/>
          <ac:picMkLst>
            <pc:docMk/>
            <pc:sldMk cId="3719315527" sldId="275"/>
            <ac:picMk id="7" creationId="{8F8B8967-20D8-42EC-8E0F-B1A9304698CE}"/>
          </ac:picMkLst>
        </pc:picChg>
        <pc:picChg chg="add mod">
          <ac:chgData name="Hartman, Rosemary@DWR" userId="984f44d5-4180-46ad-9b77-e367b17d9727" providerId="ADAL" clId="{21156E39-4DD0-48A6-B988-4B7936DC62E4}" dt="2019-08-28T22:49:34.218" v="891" actId="1076"/>
          <ac:picMkLst>
            <pc:docMk/>
            <pc:sldMk cId="3719315527" sldId="275"/>
            <ac:picMk id="11" creationId="{69506AC6-4372-489D-8C09-7622F99900B0}"/>
          </ac:picMkLst>
        </pc:picChg>
        <pc:picChg chg="add del mod">
          <ac:chgData name="Hartman, Rosemary@DWR" userId="984f44d5-4180-46ad-9b77-e367b17d9727" providerId="ADAL" clId="{21156E39-4DD0-48A6-B988-4B7936DC62E4}" dt="2019-08-28T22:49:23.613" v="884" actId="478"/>
          <ac:picMkLst>
            <pc:docMk/>
            <pc:sldMk cId="3719315527" sldId="275"/>
            <ac:picMk id="17" creationId="{C1D70282-D0B0-48B1-B5DB-3B3EAF79540D}"/>
          </ac:picMkLst>
        </pc:picChg>
        <pc:picChg chg="del">
          <ac:chgData name="Hartman, Rosemary@DWR" userId="984f44d5-4180-46ad-9b77-e367b17d9727" providerId="ADAL" clId="{21156E39-4DD0-48A6-B988-4B7936DC62E4}" dt="2019-08-28T21:57:58.833" v="110" actId="478"/>
          <ac:picMkLst>
            <pc:docMk/>
            <pc:sldMk cId="3719315527" sldId="275"/>
            <ac:picMk id="20" creationId="{6CB70D00-A2F7-4C41-BF53-644AE9BC6C83}"/>
          </ac:picMkLst>
        </pc:picChg>
        <pc:picChg chg="del">
          <ac:chgData name="Hartman, Rosemary@DWR" userId="984f44d5-4180-46ad-9b77-e367b17d9727" providerId="ADAL" clId="{21156E39-4DD0-48A6-B988-4B7936DC62E4}" dt="2019-08-28T21:57:25.720" v="79" actId="478"/>
          <ac:picMkLst>
            <pc:docMk/>
            <pc:sldMk cId="3719315527" sldId="275"/>
            <ac:picMk id="25" creationId="{BD944F97-CD84-4114-9F46-071C194ED80C}"/>
          </ac:picMkLst>
        </pc:picChg>
        <pc:picChg chg="del">
          <ac:chgData name="Hartman, Rosemary@DWR" userId="984f44d5-4180-46ad-9b77-e367b17d9727" providerId="ADAL" clId="{21156E39-4DD0-48A6-B988-4B7936DC62E4}" dt="2019-08-28T21:57:27.008" v="80" actId="478"/>
          <ac:picMkLst>
            <pc:docMk/>
            <pc:sldMk cId="3719315527" sldId="275"/>
            <ac:picMk id="27" creationId="{0A3FC9E4-75DF-4ACB-BAB4-62F86B1B02E9}"/>
          </ac:picMkLst>
        </pc:picChg>
        <pc:picChg chg="add mod">
          <ac:chgData name="Hartman, Rosemary@DWR" userId="984f44d5-4180-46ad-9b77-e367b17d9727" providerId="ADAL" clId="{21156E39-4DD0-48A6-B988-4B7936DC62E4}" dt="2019-08-28T22:50:05.505" v="922" actId="1076"/>
          <ac:picMkLst>
            <pc:docMk/>
            <pc:sldMk cId="3719315527" sldId="275"/>
            <ac:picMk id="34" creationId="{01767D9D-9853-45C9-AF33-DFF597866D4C}"/>
          </ac:picMkLst>
        </pc:picChg>
      </pc:sldChg>
      <pc:sldChg chg="addSp delSp modSp add modNotesTx">
        <pc:chgData name="Hartman, Rosemary@DWR" userId="984f44d5-4180-46ad-9b77-e367b17d9727" providerId="ADAL" clId="{21156E39-4DD0-48A6-B988-4B7936DC62E4}" dt="2019-08-28T23:14:33.739" v="2463" actId="20577"/>
        <pc:sldMkLst>
          <pc:docMk/>
          <pc:sldMk cId="1692531689" sldId="276"/>
        </pc:sldMkLst>
        <pc:spChg chg="mod">
          <ac:chgData name="Hartman, Rosemary@DWR" userId="984f44d5-4180-46ad-9b77-e367b17d9727" providerId="ADAL" clId="{21156E39-4DD0-48A6-B988-4B7936DC62E4}" dt="2019-08-28T22:45:07.301" v="660" actId="1076"/>
          <ac:spMkLst>
            <pc:docMk/>
            <pc:sldMk cId="1692531689" sldId="276"/>
            <ac:spMk id="2" creationId="{9684B250-0696-449F-B9C0-D5D3CDC312FF}"/>
          </ac:spMkLst>
        </pc:spChg>
        <pc:spChg chg="mod">
          <ac:chgData name="Hartman, Rosemary@DWR" userId="984f44d5-4180-46ad-9b77-e367b17d9727" providerId="ADAL" clId="{21156E39-4DD0-48A6-B988-4B7936DC62E4}" dt="2019-08-28T22:44:57.389" v="655" actId="1076"/>
          <ac:spMkLst>
            <pc:docMk/>
            <pc:sldMk cId="1692531689" sldId="276"/>
            <ac:spMk id="3" creationId="{61179B21-AFC1-4EF2-A5C6-8A63DE3DE438}"/>
          </ac:spMkLst>
        </pc:spChg>
        <pc:spChg chg="del">
          <ac:chgData name="Hartman, Rosemary@DWR" userId="984f44d5-4180-46ad-9b77-e367b17d9727" providerId="ADAL" clId="{21156E39-4DD0-48A6-B988-4B7936DC62E4}" dt="2019-08-28T22:07:23.595" v="361" actId="478"/>
          <ac:spMkLst>
            <pc:docMk/>
            <pc:sldMk cId="1692531689" sldId="276"/>
            <ac:spMk id="8" creationId="{C6062549-EC1B-49D1-A803-C0BD880F8647}"/>
          </ac:spMkLst>
        </pc:spChg>
        <pc:spChg chg="del">
          <ac:chgData name="Hartman, Rosemary@DWR" userId="984f44d5-4180-46ad-9b77-e367b17d9727" providerId="ADAL" clId="{21156E39-4DD0-48A6-B988-4B7936DC62E4}" dt="2019-08-28T22:07:25.300" v="362" actId="478"/>
          <ac:spMkLst>
            <pc:docMk/>
            <pc:sldMk cId="1692531689" sldId="276"/>
            <ac:spMk id="9" creationId="{0A4E8A29-D027-48BA-9008-D31D0754947A}"/>
          </ac:spMkLst>
        </pc:spChg>
        <pc:spChg chg="del mod">
          <ac:chgData name="Hartman, Rosemary@DWR" userId="984f44d5-4180-46ad-9b77-e367b17d9727" providerId="ADAL" clId="{21156E39-4DD0-48A6-B988-4B7936DC62E4}" dt="2019-08-28T22:17:22.726" v="479" actId="478"/>
          <ac:spMkLst>
            <pc:docMk/>
            <pc:sldMk cId="1692531689" sldId="276"/>
            <ac:spMk id="10" creationId="{09DF7A45-74E2-42E6-ADD8-A641081F2B05}"/>
          </ac:spMkLst>
        </pc:spChg>
        <pc:spChg chg="del">
          <ac:chgData name="Hartman, Rosemary@DWR" userId="984f44d5-4180-46ad-9b77-e367b17d9727" providerId="ADAL" clId="{21156E39-4DD0-48A6-B988-4B7936DC62E4}" dt="2019-08-28T22:05:29.533" v="295" actId="478"/>
          <ac:spMkLst>
            <pc:docMk/>
            <pc:sldMk cId="1692531689" sldId="276"/>
            <ac:spMk id="15" creationId="{296A5269-109C-4C4B-AD97-AFBE98866FB5}"/>
          </ac:spMkLst>
        </pc:spChg>
        <pc:spChg chg="del mod">
          <ac:chgData name="Hartman, Rosemary@DWR" userId="984f44d5-4180-46ad-9b77-e367b17d9727" providerId="ADAL" clId="{21156E39-4DD0-48A6-B988-4B7936DC62E4}" dt="2019-08-28T22:18:16.305" v="492" actId="478"/>
          <ac:spMkLst>
            <pc:docMk/>
            <pc:sldMk cId="1692531689" sldId="276"/>
            <ac:spMk id="16" creationId="{8845D3E0-F518-4B8A-9CD2-6F4FAC10EC77}"/>
          </ac:spMkLst>
        </pc:spChg>
        <pc:spChg chg="mod">
          <ac:chgData name="Hartman, Rosemary@DWR" userId="984f44d5-4180-46ad-9b77-e367b17d9727" providerId="ADAL" clId="{21156E39-4DD0-48A6-B988-4B7936DC62E4}" dt="2019-08-28T22:51:13.751" v="933" actId="1076"/>
          <ac:spMkLst>
            <pc:docMk/>
            <pc:sldMk cId="1692531689" sldId="276"/>
            <ac:spMk id="18" creationId="{29F0BB81-2DAA-43B4-ABCC-301F4603C65D}"/>
          </ac:spMkLst>
        </pc:spChg>
        <pc:spChg chg="mod">
          <ac:chgData name="Hartman, Rosemary@DWR" userId="984f44d5-4180-46ad-9b77-e367b17d9727" providerId="ADAL" clId="{21156E39-4DD0-48A6-B988-4B7936DC62E4}" dt="2019-08-28T22:51:06.847" v="931" actId="1076"/>
          <ac:spMkLst>
            <pc:docMk/>
            <pc:sldMk cId="1692531689" sldId="276"/>
            <ac:spMk id="19" creationId="{631971A2-2C09-49B3-A05C-0CEA9F0B29EE}"/>
          </ac:spMkLst>
        </pc:spChg>
        <pc:spChg chg="del mod">
          <ac:chgData name="Hartman, Rosemary@DWR" userId="984f44d5-4180-46ad-9b77-e367b17d9727" providerId="ADAL" clId="{21156E39-4DD0-48A6-B988-4B7936DC62E4}" dt="2019-08-28T22:45:10.869" v="661" actId="478"/>
          <ac:spMkLst>
            <pc:docMk/>
            <pc:sldMk cId="1692531689" sldId="276"/>
            <ac:spMk id="22" creationId="{F7569A7E-DF7D-42C5-BF87-20788A0B6356}"/>
          </ac:spMkLst>
        </pc:spChg>
        <pc:spChg chg="add mod">
          <ac:chgData name="Hartman, Rosemary@DWR" userId="984f44d5-4180-46ad-9b77-e367b17d9727" providerId="ADAL" clId="{21156E39-4DD0-48A6-B988-4B7936DC62E4}" dt="2019-08-28T22:47:40.076" v="867" actId="1076"/>
          <ac:spMkLst>
            <pc:docMk/>
            <pc:sldMk cId="1692531689" sldId="276"/>
            <ac:spMk id="23" creationId="{3289DDEE-0E65-4EC4-A7BC-22BAB0CF4E3B}"/>
          </ac:spMkLst>
        </pc:spChg>
        <pc:spChg chg="del mod">
          <ac:chgData name="Hartman, Rosemary@DWR" userId="984f44d5-4180-46ad-9b77-e367b17d9727" providerId="ADAL" clId="{21156E39-4DD0-48A6-B988-4B7936DC62E4}" dt="2019-08-28T22:45:10.869" v="661" actId="478"/>
          <ac:spMkLst>
            <pc:docMk/>
            <pc:sldMk cId="1692531689" sldId="276"/>
            <ac:spMk id="26" creationId="{348C154A-2D2C-493E-AF4C-D7BB21DEA08B}"/>
          </ac:spMkLst>
        </pc:spChg>
        <pc:spChg chg="add mod">
          <ac:chgData name="Hartman, Rosemary@DWR" userId="984f44d5-4180-46ad-9b77-e367b17d9727" providerId="ADAL" clId="{21156E39-4DD0-48A6-B988-4B7936DC62E4}" dt="2019-08-28T22:46:20.676" v="691" actId="1076"/>
          <ac:spMkLst>
            <pc:docMk/>
            <pc:sldMk cId="1692531689" sldId="276"/>
            <ac:spMk id="27" creationId="{6DF3811C-7DF6-4577-9E8D-320C82AE0149}"/>
          </ac:spMkLst>
        </pc:spChg>
        <pc:spChg chg="del mod">
          <ac:chgData name="Hartman, Rosemary@DWR" userId="984f44d5-4180-46ad-9b77-e367b17d9727" providerId="ADAL" clId="{21156E39-4DD0-48A6-B988-4B7936DC62E4}" dt="2019-08-28T22:45:10.869" v="661" actId="478"/>
          <ac:spMkLst>
            <pc:docMk/>
            <pc:sldMk cId="1692531689" sldId="276"/>
            <ac:spMk id="28" creationId="{137149E7-481A-4FFF-8AA1-257399E4AFC6}"/>
          </ac:spMkLst>
        </pc:spChg>
        <pc:spChg chg="del mod">
          <ac:chgData name="Hartman, Rosemary@DWR" userId="984f44d5-4180-46ad-9b77-e367b17d9727" providerId="ADAL" clId="{21156E39-4DD0-48A6-B988-4B7936DC62E4}" dt="2019-08-28T22:45:10.869" v="661" actId="478"/>
          <ac:spMkLst>
            <pc:docMk/>
            <pc:sldMk cId="1692531689" sldId="276"/>
            <ac:spMk id="29" creationId="{D59ABEF3-A143-4839-B019-D5661F5306BE}"/>
          </ac:spMkLst>
        </pc:spChg>
        <pc:spChg chg="del mod">
          <ac:chgData name="Hartman, Rosemary@DWR" userId="984f44d5-4180-46ad-9b77-e367b17d9727" providerId="ADAL" clId="{21156E39-4DD0-48A6-B988-4B7936DC62E4}" dt="2019-08-28T22:45:10.869" v="661" actId="478"/>
          <ac:spMkLst>
            <pc:docMk/>
            <pc:sldMk cId="1692531689" sldId="276"/>
            <ac:spMk id="30" creationId="{93B48C44-5A84-423C-AC02-D96F51E68E4D}"/>
          </ac:spMkLst>
        </pc:spChg>
        <pc:spChg chg="del mod">
          <ac:chgData name="Hartman, Rosemary@DWR" userId="984f44d5-4180-46ad-9b77-e367b17d9727" providerId="ADAL" clId="{21156E39-4DD0-48A6-B988-4B7936DC62E4}" dt="2019-08-28T22:45:10.869" v="661" actId="478"/>
          <ac:spMkLst>
            <pc:docMk/>
            <pc:sldMk cId="1692531689" sldId="276"/>
            <ac:spMk id="31" creationId="{E291CA8B-042E-4E28-B321-40B0ED475D0F}"/>
          </ac:spMkLst>
        </pc:spChg>
        <pc:spChg chg="del mod">
          <ac:chgData name="Hartman, Rosemary@DWR" userId="984f44d5-4180-46ad-9b77-e367b17d9727" providerId="ADAL" clId="{21156E39-4DD0-48A6-B988-4B7936DC62E4}" dt="2019-08-28T22:45:10.869" v="661" actId="478"/>
          <ac:spMkLst>
            <pc:docMk/>
            <pc:sldMk cId="1692531689" sldId="276"/>
            <ac:spMk id="32" creationId="{C09BA7EC-626B-4E7A-BFF5-229280EC8F8F}"/>
          </ac:spMkLst>
        </pc:spChg>
        <pc:spChg chg="del mod">
          <ac:chgData name="Hartman, Rosemary@DWR" userId="984f44d5-4180-46ad-9b77-e367b17d9727" providerId="ADAL" clId="{21156E39-4DD0-48A6-B988-4B7936DC62E4}" dt="2019-08-28T22:45:10.869" v="661" actId="478"/>
          <ac:spMkLst>
            <pc:docMk/>
            <pc:sldMk cId="1692531689" sldId="276"/>
            <ac:spMk id="33" creationId="{47EC25DE-AA7F-48CC-BB43-FFE4D7C0165F}"/>
          </ac:spMkLst>
        </pc:spChg>
        <pc:picChg chg="add mod">
          <ac:chgData name="Hartman, Rosemary@DWR" userId="984f44d5-4180-46ad-9b77-e367b17d9727" providerId="ADAL" clId="{21156E39-4DD0-48A6-B988-4B7936DC62E4}" dt="2019-08-28T22:51:19.183" v="935" actId="1076"/>
          <ac:picMkLst>
            <pc:docMk/>
            <pc:sldMk cId="1692531689" sldId="276"/>
            <ac:picMk id="5" creationId="{663BB790-1653-44D5-A286-365FA9B3ACFB}"/>
          </ac:picMkLst>
        </pc:picChg>
        <pc:picChg chg="del">
          <ac:chgData name="Hartman, Rosemary@DWR" userId="984f44d5-4180-46ad-9b77-e367b17d9727" providerId="ADAL" clId="{21156E39-4DD0-48A6-B988-4B7936DC62E4}" dt="2019-08-28T22:05:18.421" v="285" actId="478"/>
          <ac:picMkLst>
            <pc:docMk/>
            <pc:sldMk cId="1692531689" sldId="276"/>
            <ac:picMk id="6" creationId="{540C0B01-1863-4A3D-AE06-C6618E4CB741}"/>
          </ac:picMkLst>
        </pc:picChg>
        <pc:picChg chg="del">
          <ac:chgData name="Hartman, Rosemary@DWR" userId="984f44d5-4180-46ad-9b77-e367b17d9727" providerId="ADAL" clId="{21156E39-4DD0-48A6-B988-4B7936DC62E4}" dt="2019-08-28T22:06:41.619" v="307" actId="478"/>
          <ac:picMkLst>
            <pc:docMk/>
            <pc:sldMk cId="1692531689" sldId="276"/>
            <ac:picMk id="7" creationId="{8F8B8967-20D8-42EC-8E0F-B1A9304698CE}"/>
          </ac:picMkLst>
        </pc:picChg>
        <pc:picChg chg="add mod">
          <ac:chgData name="Hartman, Rosemary@DWR" userId="984f44d5-4180-46ad-9b77-e367b17d9727" providerId="ADAL" clId="{21156E39-4DD0-48A6-B988-4B7936DC62E4}" dt="2019-08-28T22:47:47.059" v="870" actId="1076"/>
          <ac:picMkLst>
            <pc:docMk/>
            <pc:sldMk cId="1692531689" sldId="276"/>
            <ac:picMk id="11" creationId="{6FB76035-7CA1-41A4-8294-FB2DF8C83A6E}"/>
          </ac:picMkLst>
        </pc:picChg>
        <pc:picChg chg="add mod">
          <ac:chgData name="Hartman, Rosemary@DWR" userId="984f44d5-4180-46ad-9b77-e367b17d9727" providerId="ADAL" clId="{21156E39-4DD0-48A6-B988-4B7936DC62E4}" dt="2019-08-28T22:51:15.567" v="934" actId="1076"/>
          <ac:picMkLst>
            <pc:docMk/>
            <pc:sldMk cId="1692531689" sldId="276"/>
            <ac:picMk id="12" creationId="{F0CD00CF-E611-4646-BCBC-8E801160B50D}"/>
          </ac:picMkLst>
        </pc:picChg>
        <pc:picChg chg="del mod">
          <ac:chgData name="Hartman, Rosemary@DWR" userId="984f44d5-4180-46ad-9b77-e367b17d9727" providerId="ADAL" clId="{21156E39-4DD0-48A6-B988-4B7936DC62E4}" dt="2019-08-28T22:45:10.869" v="661" actId="478"/>
          <ac:picMkLst>
            <pc:docMk/>
            <pc:sldMk cId="1692531689" sldId="276"/>
            <ac:picMk id="17" creationId="{C1D70282-D0B0-48B1-B5DB-3B3EAF79540D}"/>
          </ac:picMkLst>
        </pc:picChg>
        <pc:picChg chg="add mod">
          <ac:chgData name="Hartman, Rosemary@DWR" userId="984f44d5-4180-46ad-9b77-e367b17d9727" providerId="ADAL" clId="{21156E39-4DD0-48A6-B988-4B7936DC62E4}" dt="2019-08-28T22:51:11.559" v="932" actId="1076"/>
          <ac:picMkLst>
            <pc:docMk/>
            <pc:sldMk cId="1692531689" sldId="276"/>
            <ac:picMk id="25" creationId="{18724B5D-2DFA-47BD-9CCA-86BD3B8DF02C}"/>
          </ac:picMkLst>
        </pc:picChg>
        <pc:picChg chg="add mod">
          <ac:chgData name="Hartman, Rosemary@DWR" userId="984f44d5-4180-46ad-9b77-e367b17d9727" providerId="ADAL" clId="{21156E39-4DD0-48A6-B988-4B7936DC62E4}" dt="2019-08-28T22:51:04.736" v="930" actId="1076"/>
          <ac:picMkLst>
            <pc:docMk/>
            <pc:sldMk cId="1692531689" sldId="276"/>
            <ac:picMk id="34" creationId="{51EB302E-6C5F-4176-9536-2769D50A0BD0}"/>
          </ac:picMkLst>
        </pc:picChg>
        <pc:picChg chg="add mod">
          <ac:chgData name="Hartman, Rosemary@DWR" userId="984f44d5-4180-46ad-9b77-e367b17d9727" providerId="ADAL" clId="{21156E39-4DD0-48A6-B988-4B7936DC62E4}" dt="2019-08-28T22:46:16.996" v="689" actId="1076"/>
          <ac:picMkLst>
            <pc:docMk/>
            <pc:sldMk cId="1692531689" sldId="276"/>
            <ac:picMk id="35" creationId="{0A8EBBAA-D51E-4AAF-A551-ECD9CE9B5A53}"/>
          </ac:picMkLst>
        </pc:picChg>
      </pc:sldChg>
    </pc:docChg>
  </pc:docChgLst>
</pc:chgInfo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52536-CDBD-46C2-AC86-CFC58E3F894A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2F4EB-6D27-40E3-B3FA-602046AC2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20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we change the x axis so we can see it?</a:t>
            </a:r>
          </a:p>
          <a:p>
            <a:r>
              <a:rPr lang="en-US" dirty="0"/>
              <a:t>Also, Nick made these plots narrower and taller than the others.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4EB-6D27-40E3-B3FA-602046AC29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24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4EB-6D27-40E3-B3FA-602046AC29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149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4EB-6D27-40E3-B3FA-602046AC29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75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4EB-6D27-40E3-B3FA-602046AC29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03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0" y="1496484"/>
            <a:ext cx="121920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000" y="4802717"/>
            <a:ext cx="12192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32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73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33200" y="486834"/>
            <a:ext cx="350520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486834"/>
            <a:ext cx="10312400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97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99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133" y="2279652"/>
            <a:ext cx="1402080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133" y="6119285"/>
            <a:ext cx="1402080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95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434167"/>
            <a:ext cx="69088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0" y="2434167"/>
            <a:ext cx="69088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693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486834"/>
            <a:ext cx="140208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718" y="2241551"/>
            <a:ext cx="6877049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718" y="3340100"/>
            <a:ext cx="687704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9600" y="2241551"/>
            <a:ext cx="6910917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9600" y="3340100"/>
            <a:ext cx="691091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273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6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558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8" y="609600"/>
            <a:ext cx="5242983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0917" y="1316567"/>
            <a:ext cx="822960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718" y="2743200"/>
            <a:ext cx="5242983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51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8" y="609600"/>
            <a:ext cx="5242983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10917" y="1316567"/>
            <a:ext cx="8229600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718" y="2743200"/>
            <a:ext cx="5242983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241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600" y="486834"/>
            <a:ext cx="140208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600" y="2434167"/>
            <a:ext cx="140208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6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B541C-2D23-4375-AC31-E3C7AC460E3E}" type="datetimeFigureOut">
              <a:rPr lang="en-US" smtClean="0"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7A7B0-3C12-4723-BD04-3DFE5706F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487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2.png"/><Relationship Id="rId7" Type="http://schemas.openxmlformats.org/officeDocument/2006/relationships/slide" Target="slide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4.xml"/><Relationship Id="rId11" Type="http://schemas.openxmlformats.org/officeDocument/2006/relationships/image" Target="../media/image3.PNG"/><Relationship Id="rId5" Type="http://schemas.openxmlformats.org/officeDocument/2006/relationships/slide" Target="slide3.xml"/><Relationship Id="rId10" Type="http://schemas.openxmlformats.org/officeDocument/2006/relationships/slide" Target="slide8.xml"/><Relationship Id="rId4" Type="http://schemas.openxmlformats.org/officeDocument/2006/relationships/slide" Target="slide2.xml"/><Relationship Id="rId9" Type="http://schemas.openxmlformats.org/officeDocument/2006/relationships/slide" Target="slid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3.png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emf"/><Relationship Id="rId10" Type="http://schemas.openxmlformats.org/officeDocument/2006/relationships/image" Target="../media/image14.emf"/><Relationship Id="rId4" Type="http://schemas.openxmlformats.org/officeDocument/2006/relationships/image" Target="../media/image24.png"/><Relationship Id="rId9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959CD-523A-4ED7-819D-B152E314B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235006"/>
            <a:ext cx="14020800" cy="1767417"/>
          </a:xfrm>
        </p:spPr>
        <p:txBody>
          <a:bodyPr/>
          <a:lstStyle/>
          <a:p>
            <a:pPr algn="ctr"/>
            <a:r>
              <a:rPr lang="en-US" dirty="0"/>
              <a:t>Winter 2017-2018 </a:t>
            </a:r>
            <a:br>
              <a:rPr lang="en-US" dirty="0"/>
            </a:br>
            <a:r>
              <a:rPr lang="en-US" dirty="0"/>
              <a:t>IEP Status and Trends Report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8E2702-9395-4072-99F4-C69925FA6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2500" y="3873000"/>
            <a:ext cx="4479401" cy="284579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215EFE-FED6-4678-939D-C7071C4EF586}"/>
              </a:ext>
            </a:extLst>
          </p:cNvPr>
          <p:cNvSpPr txBox="1"/>
          <p:nvPr/>
        </p:nvSpPr>
        <p:spPr>
          <a:xfrm>
            <a:off x="4023909" y="1812186"/>
            <a:ext cx="8981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Interagency Ecological Program for the San Francisco Estuary</a:t>
            </a:r>
          </a:p>
          <a:p>
            <a:pPr algn="ctr"/>
            <a:r>
              <a:rPr lang="en-US" dirty="0"/>
              <a:t>This report shows trends in water quality, plankton, and fish across multiple IEP surveys for December of 2017, January and February of 2018.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D2CB00-6B5D-4BC0-9F82-0DCDCEFAB5FF}"/>
              </a:ext>
            </a:extLst>
          </p:cNvPr>
          <p:cNvSpPr txBox="1"/>
          <p:nvPr/>
        </p:nvSpPr>
        <p:spPr>
          <a:xfrm>
            <a:off x="10999182" y="3309506"/>
            <a:ext cx="22163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Delta Outflow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91B6D6-A86E-4196-BC69-68262B4CE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437" y="3778273"/>
            <a:ext cx="4479401" cy="266043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3CA7E69-9849-481A-972D-0A421B7CAF5E}"/>
              </a:ext>
            </a:extLst>
          </p:cNvPr>
          <p:cNvSpPr txBox="1"/>
          <p:nvPr/>
        </p:nvSpPr>
        <p:spPr>
          <a:xfrm>
            <a:off x="5231757" y="8657166"/>
            <a:ext cx="5058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DISCLAIMER: Use this data at your own risk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1429D89-1B46-4039-80EB-BA87FFC2F9B6}"/>
              </a:ext>
            </a:extLst>
          </p:cNvPr>
          <p:cNvSpPr txBox="1"/>
          <p:nvPr/>
        </p:nvSpPr>
        <p:spPr>
          <a:xfrm>
            <a:off x="10686426" y="6674921"/>
            <a:ext cx="5058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Freshwater flow is one of the controlling factors in the estuary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Winter flow is driven primarily by rainfall and upstream dam releases.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448C76-C9D5-4116-B87C-A3149D299CD0}"/>
              </a:ext>
            </a:extLst>
          </p:cNvPr>
          <p:cNvSpPr txBox="1"/>
          <p:nvPr/>
        </p:nvSpPr>
        <p:spPr>
          <a:xfrm>
            <a:off x="5254363" y="3255053"/>
            <a:ext cx="3433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Regions of the Estuary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A1EF9C-12C6-423E-851E-1DF632AB30C8}"/>
              </a:ext>
            </a:extLst>
          </p:cNvPr>
          <p:cNvSpPr txBox="1"/>
          <p:nvPr/>
        </p:nvSpPr>
        <p:spPr>
          <a:xfrm>
            <a:off x="4562115" y="6674921"/>
            <a:ext cx="56378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San Pablo Bay is salty, similar to San Francisco Bay, with influence from the Pacific Ocean.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Suisun is brackish in the summer, fresher in the winter/spring, and contains a lot of wetlands.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Delta is fresh, with many distributary channels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CBE8F5-B43C-45A5-9390-915E77A88028}"/>
              </a:ext>
            </a:extLst>
          </p:cNvPr>
          <p:cNvSpPr txBox="1"/>
          <p:nvPr/>
        </p:nvSpPr>
        <p:spPr>
          <a:xfrm>
            <a:off x="268369" y="4087938"/>
            <a:ext cx="505813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Contents</a:t>
            </a:r>
          </a:p>
          <a:p>
            <a:pPr algn="ctr"/>
            <a:r>
              <a:rPr lang="en-US" sz="2400" dirty="0">
                <a:hlinkClick r:id="rId4" action="ppaction://hlinksldjump"/>
              </a:rPr>
              <a:t>Secchi Depth</a:t>
            </a:r>
            <a:endParaRPr lang="en-US" sz="2400" dirty="0"/>
          </a:p>
          <a:p>
            <a:pPr algn="ctr"/>
            <a:r>
              <a:rPr lang="en-US" sz="2400" dirty="0">
                <a:hlinkClick r:id="rId5" action="ppaction://hlinksldjump"/>
              </a:rPr>
              <a:t>Temperature</a:t>
            </a:r>
            <a:endParaRPr lang="en-US" sz="2400" dirty="0"/>
          </a:p>
          <a:p>
            <a:pPr algn="ctr"/>
            <a:r>
              <a:rPr lang="en-US" sz="2400" dirty="0">
                <a:hlinkClick r:id="rId6" action="ppaction://hlinksldjump"/>
              </a:rPr>
              <a:t>Chlorophyll</a:t>
            </a:r>
            <a:endParaRPr lang="en-US" sz="2400" dirty="0"/>
          </a:p>
          <a:p>
            <a:pPr algn="ctr"/>
            <a:r>
              <a:rPr lang="en-US" sz="2400" dirty="0">
                <a:hlinkClick r:id="rId7" action="ppaction://hlinksldjump"/>
              </a:rPr>
              <a:t>Zooplankton</a:t>
            </a:r>
            <a:endParaRPr lang="en-US" sz="2400" dirty="0"/>
          </a:p>
          <a:p>
            <a:pPr algn="ctr"/>
            <a:r>
              <a:rPr lang="en-US" sz="2400" dirty="0">
                <a:hlinkClick r:id="rId8" action="ppaction://hlinksldjump"/>
              </a:rPr>
              <a:t>Smelt</a:t>
            </a:r>
            <a:endParaRPr lang="en-US" sz="2400" dirty="0"/>
          </a:p>
          <a:p>
            <a:pPr algn="ctr"/>
            <a:r>
              <a:rPr lang="en-US" sz="2400" dirty="0">
                <a:hlinkClick r:id="rId9" action="ppaction://hlinksldjump"/>
              </a:rPr>
              <a:t>Salmon</a:t>
            </a:r>
            <a:endParaRPr lang="en-US" sz="2400" dirty="0"/>
          </a:p>
          <a:p>
            <a:pPr algn="ctr"/>
            <a:r>
              <a:rPr lang="en-US" sz="2400" dirty="0">
                <a:hlinkClick r:id="rId10" action="ppaction://hlinksldjump"/>
              </a:rPr>
              <a:t>Other Fish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39B59A-13B0-4C2D-9561-229E1A3987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836" y="537045"/>
            <a:ext cx="1660838" cy="160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116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F5DC701-D2D0-4CD1-844D-9B0BEC4BA38B}"/>
              </a:ext>
            </a:extLst>
          </p:cNvPr>
          <p:cNvSpPr txBox="1"/>
          <p:nvPr/>
        </p:nvSpPr>
        <p:spPr>
          <a:xfrm>
            <a:off x="492901" y="4067675"/>
            <a:ext cx="6248370" cy="111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San Pablo Bay</a:t>
            </a:r>
          </a:p>
          <a:p>
            <a:endParaRPr lang="en-US" sz="3319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84B250-0696-449F-B9C0-D5D3CDC31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353" y="-316321"/>
            <a:ext cx="8192171" cy="1951298"/>
          </a:xfrm>
        </p:spPr>
        <p:txBody>
          <a:bodyPr>
            <a:normAutofit/>
          </a:bodyPr>
          <a:lstStyle/>
          <a:p>
            <a:r>
              <a:rPr lang="en-US" sz="6600" dirty="0"/>
              <a:t>Secchi Depth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79B21-AFC1-4EF2-A5C6-8A63DE3D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1507" y="57436"/>
            <a:ext cx="12992986" cy="862278"/>
          </a:xfrm>
        </p:spPr>
        <p:txBody>
          <a:bodyPr>
            <a:normAutofit/>
          </a:bodyPr>
          <a:lstStyle/>
          <a:p>
            <a:r>
              <a:rPr lang="en-US" sz="2400" dirty="0"/>
              <a:t>Interagency Ecological Program Status &amp; Trends 2017-2018 Winter Season Report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DF7A45-74E2-42E6-ADD8-A641081F2B05}"/>
              </a:ext>
            </a:extLst>
          </p:cNvPr>
          <p:cNvSpPr txBox="1"/>
          <p:nvPr/>
        </p:nvSpPr>
        <p:spPr>
          <a:xfrm>
            <a:off x="900380" y="1772449"/>
            <a:ext cx="1113684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Organisms in this ecosystem are adapted to high turbidity conditions, and reductions in turbidity can have many negative ecological effects. Higher values for Secchi depth indicate lower turbidity.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Secchi depth is measured monthly by DWR’s Environmental monitoring program by dropping a black-and-white disk in the water until it disappears.</a:t>
            </a:r>
          </a:p>
          <a:p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ADD14C-2003-42AC-9DF6-02DBABD35EE4}"/>
              </a:ext>
            </a:extLst>
          </p:cNvPr>
          <p:cNvSpPr txBox="1"/>
          <p:nvPr/>
        </p:nvSpPr>
        <p:spPr>
          <a:xfrm>
            <a:off x="6468804" y="4067675"/>
            <a:ext cx="6248370" cy="111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Suisun Bay</a:t>
            </a:r>
          </a:p>
          <a:p>
            <a:endParaRPr lang="en-US" sz="3319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C8EE9F-93BA-4F38-BEFC-A2F7B1407FCC}"/>
              </a:ext>
            </a:extLst>
          </p:cNvPr>
          <p:cNvSpPr txBox="1"/>
          <p:nvPr/>
        </p:nvSpPr>
        <p:spPr>
          <a:xfrm>
            <a:off x="11648232" y="4018024"/>
            <a:ext cx="6248370" cy="111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The Delta</a:t>
            </a:r>
          </a:p>
          <a:p>
            <a:endParaRPr lang="en-US" sz="3319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62F15E-9505-41C4-9AD7-10CF4E211EE9}"/>
              </a:ext>
            </a:extLst>
          </p:cNvPr>
          <p:cNvSpPr txBox="1"/>
          <p:nvPr/>
        </p:nvSpPr>
        <p:spPr>
          <a:xfrm>
            <a:off x="8947667" y="5233903"/>
            <a:ext cx="7181065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Suisun bay is usually pretty </a:t>
            </a:r>
            <a:r>
              <a:rPr lang="en-US" sz="2133" dirty="0" err="1"/>
              <a:t>murkey</a:t>
            </a:r>
            <a:r>
              <a:rPr lang="en-US" sz="2133" dirty="0"/>
              <a:t>, meaning low </a:t>
            </a:r>
            <a:r>
              <a:rPr lang="en-US" sz="2133" dirty="0" err="1"/>
              <a:t>secchi</a:t>
            </a:r>
            <a:r>
              <a:rPr lang="en-US" sz="2133" dirty="0"/>
              <a:t> depth. </a:t>
            </a:r>
          </a:p>
          <a:p>
            <a:endParaRPr lang="en-US" sz="2607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9E9807A-8D05-4948-AF07-AFCCFFD3D08F}"/>
              </a:ext>
            </a:extLst>
          </p:cNvPr>
          <p:cNvSpPr txBox="1"/>
          <p:nvPr/>
        </p:nvSpPr>
        <p:spPr>
          <a:xfrm>
            <a:off x="12158595" y="8290053"/>
            <a:ext cx="3970137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The Delta has been getting clearer over time</a:t>
            </a:r>
          </a:p>
          <a:p>
            <a:endParaRPr lang="en-US" sz="2607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EC11B6-765A-42ED-824D-C20E8E4BE111}"/>
              </a:ext>
            </a:extLst>
          </p:cNvPr>
          <p:cNvSpPr txBox="1"/>
          <p:nvPr/>
        </p:nvSpPr>
        <p:spPr>
          <a:xfrm>
            <a:off x="707436" y="8290053"/>
            <a:ext cx="4151644" cy="82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San Pablo bay is pretty clear. </a:t>
            </a:r>
          </a:p>
          <a:p>
            <a:endParaRPr lang="en-US" sz="2607" dirty="0"/>
          </a:p>
        </p:txBody>
      </p:sp>
      <p:pic>
        <p:nvPicPr>
          <p:cNvPr id="2050" name="Picture 2" descr="Image result for secchi depth">
            <a:extLst>
              <a:ext uri="{FF2B5EF4-FFF2-40B4-BE49-F238E27FC236}">
                <a16:creationId xmlns:a16="http://schemas.microsoft.com/office/drawing/2014/main" id="{03A51036-EC6F-4390-BEE7-5000D94BB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2229" y="1602935"/>
            <a:ext cx="2922868" cy="186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2DC9B6-96A0-4F26-B84D-0A3AFD9727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067"/>
          <a:stretch/>
        </p:blipFill>
        <p:spPr>
          <a:xfrm>
            <a:off x="287078" y="4936532"/>
            <a:ext cx="15841653" cy="321604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B3BB663-3AE5-430D-90F4-8CEF6BD89BCE}"/>
              </a:ext>
            </a:extLst>
          </p:cNvPr>
          <p:cNvSpPr txBox="1"/>
          <p:nvPr/>
        </p:nvSpPr>
        <p:spPr>
          <a:xfrm>
            <a:off x="6132082" y="8254565"/>
            <a:ext cx="4151644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Suisun Bay is pretty murky (low </a:t>
            </a:r>
            <a:r>
              <a:rPr lang="en-US" sz="2133" dirty="0" err="1"/>
              <a:t>secchi</a:t>
            </a:r>
            <a:r>
              <a:rPr lang="en-US" sz="2133" dirty="0"/>
              <a:t> depth)</a:t>
            </a:r>
          </a:p>
          <a:p>
            <a:endParaRPr lang="en-US" sz="2607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35C428-DADA-4DBE-9F55-E73B3390AF62}"/>
              </a:ext>
            </a:extLst>
          </p:cNvPr>
          <p:cNvSpPr txBox="1"/>
          <p:nvPr/>
        </p:nvSpPr>
        <p:spPr>
          <a:xfrm>
            <a:off x="13544781" y="1141867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Secchi disk</a:t>
            </a:r>
          </a:p>
        </p:txBody>
      </p:sp>
    </p:spTree>
    <p:extLst>
      <p:ext uri="{BB962C8B-B14F-4D97-AF65-F5344CB8AC3E}">
        <p14:creationId xmlns:p14="http://schemas.microsoft.com/office/powerpoint/2010/main" val="1998075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F5DC701-D2D0-4CD1-844D-9B0BEC4BA38B}"/>
              </a:ext>
            </a:extLst>
          </p:cNvPr>
          <p:cNvSpPr txBox="1"/>
          <p:nvPr/>
        </p:nvSpPr>
        <p:spPr>
          <a:xfrm>
            <a:off x="527625" y="3886671"/>
            <a:ext cx="6248370" cy="111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San Pablo Bay</a:t>
            </a:r>
          </a:p>
          <a:p>
            <a:endParaRPr lang="en-US" sz="3319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84B250-0696-449F-B9C0-D5D3CDC31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353" y="-316321"/>
            <a:ext cx="8192171" cy="1951298"/>
          </a:xfrm>
        </p:spPr>
        <p:txBody>
          <a:bodyPr>
            <a:normAutofit/>
          </a:bodyPr>
          <a:lstStyle/>
          <a:p>
            <a:r>
              <a:rPr lang="en-US" sz="6600" dirty="0"/>
              <a:t>Temperature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79B21-AFC1-4EF2-A5C6-8A63DE3D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1507" y="57436"/>
            <a:ext cx="12992986" cy="862278"/>
          </a:xfrm>
        </p:spPr>
        <p:txBody>
          <a:bodyPr>
            <a:normAutofit/>
          </a:bodyPr>
          <a:lstStyle/>
          <a:p>
            <a:r>
              <a:rPr lang="en-US" sz="2400" dirty="0"/>
              <a:t>Interagency Ecological Program Status &amp; Trends 2017-2018 Winter Season Report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DF7A45-74E2-42E6-ADD8-A641081F2B05}"/>
              </a:ext>
            </a:extLst>
          </p:cNvPr>
          <p:cNvSpPr txBox="1"/>
          <p:nvPr/>
        </p:nvSpPr>
        <p:spPr>
          <a:xfrm>
            <a:off x="900380" y="1864391"/>
            <a:ext cx="111368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Temperature is monitored monthly by DWR’s Environmental Monitoring Program.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Most fish have temperature tolerances necessary for growth and reproduction.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Increasing winter temperatures may lower Delta Smelt fecundity.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ADD14C-2003-42AC-9DF6-02DBABD35EE4}"/>
              </a:ext>
            </a:extLst>
          </p:cNvPr>
          <p:cNvSpPr txBox="1"/>
          <p:nvPr/>
        </p:nvSpPr>
        <p:spPr>
          <a:xfrm>
            <a:off x="6468804" y="3921860"/>
            <a:ext cx="6248370" cy="111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Suisun Bay</a:t>
            </a:r>
          </a:p>
          <a:p>
            <a:endParaRPr lang="en-US" sz="3319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C8EE9F-93BA-4F38-BEFC-A2F7B1407FCC}"/>
              </a:ext>
            </a:extLst>
          </p:cNvPr>
          <p:cNvSpPr txBox="1"/>
          <p:nvPr/>
        </p:nvSpPr>
        <p:spPr>
          <a:xfrm>
            <a:off x="11589065" y="3890594"/>
            <a:ext cx="6248370" cy="111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The Delta</a:t>
            </a:r>
          </a:p>
          <a:p>
            <a:endParaRPr lang="en-US" sz="3319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62F15E-9505-41C4-9AD7-10CF4E211EE9}"/>
              </a:ext>
            </a:extLst>
          </p:cNvPr>
          <p:cNvSpPr txBox="1"/>
          <p:nvPr/>
        </p:nvSpPr>
        <p:spPr>
          <a:xfrm>
            <a:off x="8947667" y="5233903"/>
            <a:ext cx="7181065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Suisun bay is usually pretty </a:t>
            </a:r>
            <a:r>
              <a:rPr lang="en-US" sz="2133" dirty="0" err="1"/>
              <a:t>murkey</a:t>
            </a:r>
            <a:r>
              <a:rPr lang="en-US" sz="2133" dirty="0"/>
              <a:t>, meaning low </a:t>
            </a:r>
            <a:r>
              <a:rPr lang="en-US" sz="2133" dirty="0" err="1"/>
              <a:t>secchi</a:t>
            </a:r>
            <a:r>
              <a:rPr lang="en-US" sz="2133" dirty="0"/>
              <a:t> depth. </a:t>
            </a:r>
          </a:p>
          <a:p>
            <a:endParaRPr lang="en-US" sz="2607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9E9807A-8D05-4948-AF07-AFCCFFD3D08F}"/>
              </a:ext>
            </a:extLst>
          </p:cNvPr>
          <p:cNvSpPr txBox="1"/>
          <p:nvPr/>
        </p:nvSpPr>
        <p:spPr>
          <a:xfrm>
            <a:off x="11608490" y="7918084"/>
            <a:ext cx="3970137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Delta temperatures are closely linked to air temperature</a:t>
            </a:r>
          </a:p>
          <a:p>
            <a:endParaRPr lang="en-US" sz="2607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2DC9B6-96A0-4F26-B84D-0A3AFD9727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" t="50018" r="-504" b="2049"/>
          <a:stretch/>
        </p:blipFill>
        <p:spPr>
          <a:xfrm>
            <a:off x="56702" y="4483337"/>
            <a:ext cx="15841653" cy="321604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B3BB663-3AE5-430D-90F4-8CEF6BD89BCE}"/>
              </a:ext>
            </a:extLst>
          </p:cNvPr>
          <p:cNvSpPr txBox="1"/>
          <p:nvPr/>
        </p:nvSpPr>
        <p:spPr>
          <a:xfrm>
            <a:off x="6027910" y="7971077"/>
            <a:ext cx="4151644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Suisun Bay is usually similar to the Delta</a:t>
            </a:r>
          </a:p>
          <a:p>
            <a:endParaRPr lang="en-US" sz="2607" dirty="0"/>
          </a:p>
        </p:txBody>
      </p:sp>
      <p:pic>
        <p:nvPicPr>
          <p:cNvPr id="15" name="Picture 2" descr="Image result for temperature">
            <a:extLst>
              <a:ext uri="{FF2B5EF4-FFF2-40B4-BE49-F238E27FC236}">
                <a16:creationId xmlns:a16="http://schemas.microsoft.com/office/drawing/2014/main" id="{F4F664CE-FD08-4C9F-B2DE-F85E8EC18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8895" y="1047013"/>
            <a:ext cx="2580949" cy="258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7055552-C7D4-43C3-A6C9-2705DCD3DF6E}"/>
              </a:ext>
            </a:extLst>
          </p:cNvPr>
          <p:cNvSpPr txBox="1"/>
          <p:nvPr/>
        </p:nvSpPr>
        <p:spPr>
          <a:xfrm>
            <a:off x="796208" y="7869093"/>
            <a:ext cx="4151644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San Pablo Bay is slightly warmer than the Delta in the winter</a:t>
            </a:r>
          </a:p>
          <a:p>
            <a:endParaRPr lang="en-US" sz="2607" dirty="0"/>
          </a:p>
        </p:txBody>
      </p:sp>
    </p:spTree>
    <p:extLst>
      <p:ext uri="{BB962C8B-B14F-4D97-AF65-F5344CB8AC3E}">
        <p14:creationId xmlns:p14="http://schemas.microsoft.com/office/powerpoint/2010/main" val="89526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F5DC701-D2D0-4CD1-844D-9B0BEC4BA38B}"/>
              </a:ext>
            </a:extLst>
          </p:cNvPr>
          <p:cNvSpPr txBox="1"/>
          <p:nvPr/>
        </p:nvSpPr>
        <p:spPr>
          <a:xfrm>
            <a:off x="492901" y="4067675"/>
            <a:ext cx="6248370" cy="111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San Pablo Bay</a:t>
            </a:r>
          </a:p>
          <a:p>
            <a:endParaRPr lang="en-US" sz="3319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84B250-0696-449F-B9C0-D5D3CDC31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353" y="-316321"/>
            <a:ext cx="8192171" cy="1951298"/>
          </a:xfrm>
        </p:spPr>
        <p:txBody>
          <a:bodyPr>
            <a:normAutofit/>
          </a:bodyPr>
          <a:lstStyle/>
          <a:p>
            <a:r>
              <a:rPr lang="en-US" sz="6600" dirty="0"/>
              <a:t>Chlorophyll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79B21-AFC1-4EF2-A5C6-8A63DE3D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1507" y="57436"/>
            <a:ext cx="12992986" cy="862278"/>
          </a:xfrm>
        </p:spPr>
        <p:txBody>
          <a:bodyPr>
            <a:normAutofit/>
          </a:bodyPr>
          <a:lstStyle/>
          <a:p>
            <a:r>
              <a:rPr lang="en-US" sz="2400" dirty="0"/>
              <a:t>Interagency Ecological Program Status &amp; Trends 2017-2018 Winter Season Report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DF7A45-74E2-42E6-ADD8-A641081F2B05}"/>
              </a:ext>
            </a:extLst>
          </p:cNvPr>
          <p:cNvSpPr txBox="1"/>
          <p:nvPr/>
        </p:nvSpPr>
        <p:spPr>
          <a:xfrm>
            <a:off x="900380" y="1690403"/>
            <a:ext cx="89028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Chlorophyll is an indicator of phytoplankton production, which tends to be low during the winter.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Phytoplankton are the base of the pelagic food web. It is sampled monthly by DWR’s Environmental Monitoring Program.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The invasive clam </a:t>
            </a:r>
            <a:r>
              <a:rPr lang="en-US" sz="2000" i="1" dirty="0"/>
              <a:t>Potamocorbula amurensis </a:t>
            </a:r>
            <a:r>
              <a:rPr lang="en-US" sz="2000" dirty="0"/>
              <a:t>caused a decline in phytoplankton and zooplankton – especially in Suisun Bay.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ADD14C-2003-42AC-9DF6-02DBABD35EE4}"/>
              </a:ext>
            </a:extLst>
          </p:cNvPr>
          <p:cNvSpPr txBox="1"/>
          <p:nvPr/>
        </p:nvSpPr>
        <p:spPr>
          <a:xfrm>
            <a:off x="6468804" y="4067675"/>
            <a:ext cx="6248370" cy="111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Suisun Bay</a:t>
            </a:r>
          </a:p>
          <a:p>
            <a:endParaRPr lang="en-US" sz="3319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C8EE9F-93BA-4F38-BEFC-A2F7B1407FCC}"/>
              </a:ext>
            </a:extLst>
          </p:cNvPr>
          <p:cNvSpPr txBox="1"/>
          <p:nvPr/>
        </p:nvSpPr>
        <p:spPr>
          <a:xfrm>
            <a:off x="11648232" y="4018024"/>
            <a:ext cx="6248370" cy="1113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The Delta</a:t>
            </a:r>
          </a:p>
          <a:p>
            <a:endParaRPr lang="en-US" sz="3319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9E9807A-8D05-4948-AF07-AFCCFFD3D08F}"/>
              </a:ext>
            </a:extLst>
          </p:cNvPr>
          <p:cNvSpPr txBox="1"/>
          <p:nvPr/>
        </p:nvSpPr>
        <p:spPr>
          <a:xfrm>
            <a:off x="11674648" y="7999727"/>
            <a:ext cx="4331868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Winter chlorophyll levels have been consistently low in the Delta</a:t>
            </a:r>
          </a:p>
          <a:p>
            <a:endParaRPr lang="en-US" sz="2607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3BB663-3AE5-430D-90F4-8CEF6BD89BCE}"/>
              </a:ext>
            </a:extLst>
          </p:cNvPr>
          <p:cNvSpPr txBox="1"/>
          <p:nvPr/>
        </p:nvSpPr>
        <p:spPr>
          <a:xfrm>
            <a:off x="6185245" y="7988465"/>
            <a:ext cx="4626887" cy="1478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The clam invasion lowered chlorophyll in Suisun more than other regions</a:t>
            </a:r>
          </a:p>
          <a:p>
            <a:endParaRPr lang="en-US" sz="2607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055552-C7D4-43C3-A6C9-2705DCD3DF6E}"/>
              </a:ext>
            </a:extLst>
          </p:cNvPr>
          <p:cNvSpPr txBox="1"/>
          <p:nvPr/>
        </p:nvSpPr>
        <p:spPr>
          <a:xfrm>
            <a:off x="900380" y="7964167"/>
            <a:ext cx="4543490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Winter chlorophyll has been consistently low in San Pablo Bay</a:t>
            </a:r>
          </a:p>
          <a:p>
            <a:endParaRPr lang="en-US" sz="2607" dirty="0"/>
          </a:p>
        </p:txBody>
      </p:sp>
      <p:pic>
        <p:nvPicPr>
          <p:cNvPr id="18" name="Picture 2" descr="Related image">
            <a:extLst>
              <a:ext uri="{FF2B5EF4-FFF2-40B4-BE49-F238E27FC236}">
                <a16:creationId xmlns:a16="http://schemas.microsoft.com/office/drawing/2014/main" id="{1CB56194-4436-4137-87E3-89719825DF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8" t="72051" r="62321" b="1084"/>
          <a:stretch/>
        </p:blipFill>
        <p:spPr bwMode="auto">
          <a:xfrm>
            <a:off x="11691147" y="1080141"/>
            <a:ext cx="2052053" cy="234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99A1B4-A4E3-4198-86BC-8FA98B3CC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8" y="4605987"/>
            <a:ext cx="16157198" cy="34215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62BEC9-7966-4FFA-B7C7-FEC57896BA07}"/>
              </a:ext>
            </a:extLst>
          </p:cNvPr>
          <p:cNvSpPr txBox="1"/>
          <p:nvPr/>
        </p:nvSpPr>
        <p:spPr>
          <a:xfrm rot="16200000" flipH="1">
            <a:off x="2119744" y="5083045"/>
            <a:ext cx="11938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clam invasion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7A8A44-B1DF-4413-BEAD-BC8E41DD9228}"/>
              </a:ext>
            </a:extLst>
          </p:cNvPr>
          <p:cNvSpPr txBox="1"/>
          <p:nvPr/>
        </p:nvSpPr>
        <p:spPr>
          <a:xfrm rot="16200000" flipH="1">
            <a:off x="7549639" y="5092721"/>
            <a:ext cx="11938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clam invasion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BC8298-556C-4569-B373-795CFE3857DA}"/>
              </a:ext>
            </a:extLst>
          </p:cNvPr>
          <p:cNvSpPr txBox="1"/>
          <p:nvPr/>
        </p:nvSpPr>
        <p:spPr>
          <a:xfrm rot="16200000" flipH="1">
            <a:off x="12867567" y="5064410"/>
            <a:ext cx="11938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clam invasion</a:t>
            </a:r>
          </a:p>
        </p:txBody>
      </p:sp>
    </p:spTree>
    <p:extLst>
      <p:ext uri="{BB962C8B-B14F-4D97-AF65-F5344CB8AC3E}">
        <p14:creationId xmlns:p14="http://schemas.microsoft.com/office/powerpoint/2010/main" val="1056247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F5DC701-D2D0-4CD1-844D-9B0BEC4BA38B}"/>
              </a:ext>
            </a:extLst>
          </p:cNvPr>
          <p:cNvSpPr txBox="1"/>
          <p:nvPr/>
        </p:nvSpPr>
        <p:spPr>
          <a:xfrm>
            <a:off x="2045173" y="3190700"/>
            <a:ext cx="2696331" cy="603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San Pablo Bay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84B250-0696-449F-B9C0-D5D3CDC31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4714" y="473975"/>
            <a:ext cx="8192171" cy="1081969"/>
          </a:xfrm>
        </p:spPr>
        <p:txBody>
          <a:bodyPr>
            <a:normAutofit/>
          </a:bodyPr>
          <a:lstStyle/>
          <a:p>
            <a:r>
              <a:rPr lang="en-US" sz="6600" dirty="0"/>
              <a:t>Zooplankton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79B21-AFC1-4EF2-A5C6-8A63DE3D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1507" y="57436"/>
            <a:ext cx="12992986" cy="862278"/>
          </a:xfrm>
        </p:spPr>
        <p:txBody>
          <a:bodyPr>
            <a:normAutofit/>
          </a:bodyPr>
          <a:lstStyle/>
          <a:p>
            <a:r>
              <a:rPr lang="en-US" sz="2400" dirty="0"/>
              <a:t>Interagency Ecological Program Status &amp; Trends 2017-2018 Winter Season Report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DF7A45-74E2-42E6-ADD8-A641081F2B05}"/>
              </a:ext>
            </a:extLst>
          </p:cNvPr>
          <p:cNvSpPr txBox="1"/>
          <p:nvPr/>
        </p:nvSpPr>
        <p:spPr>
          <a:xfrm>
            <a:off x="1631507" y="1540160"/>
            <a:ext cx="111216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Zooplankton is sampled monthly by the CDFW/DWR Environmental Monitoring Program, but sampling in winter did not begin until 1995. 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Zooplankton are an important food source for pelagic fish. Calanoid copepods and mysids are good fish food. Cyclopoid copepods are not as good for fish food.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Biomass tends to be low in the winter.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ADD14C-2003-42AC-9DF6-02DBABD35EE4}"/>
              </a:ext>
            </a:extLst>
          </p:cNvPr>
          <p:cNvSpPr txBox="1"/>
          <p:nvPr/>
        </p:nvSpPr>
        <p:spPr>
          <a:xfrm>
            <a:off x="5784717" y="3190700"/>
            <a:ext cx="2343283" cy="603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Suisun Bay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C8EE9F-93BA-4F38-BEFC-A2F7B1407FCC}"/>
              </a:ext>
            </a:extLst>
          </p:cNvPr>
          <p:cNvSpPr txBox="1"/>
          <p:nvPr/>
        </p:nvSpPr>
        <p:spPr>
          <a:xfrm>
            <a:off x="8933394" y="3190700"/>
            <a:ext cx="2603491" cy="603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The Delta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B3BB663-3AE5-430D-90F4-8CEF6BD89BCE}"/>
              </a:ext>
            </a:extLst>
          </p:cNvPr>
          <p:cNvSpPr txBox="1"/>
          <p:nvPr/>
        </p:nvSpPr>
        <p:spPr>
          <a:xfrm>
            <a:off x="5285278" y="7795101"/>
            <a:ext cx="2767369" cy="114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Suisun has a lot of cyclopoid copepods</a:t>
            </a:r>
          </a:p>
          <a:p>
            <a:endParaRPr lang="en-US" sz="2607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055552-C7D4-43C3-A6C9-2705DCD3DF6E}"/>
              </a:ext>
            </a:extLst>
          </p:cNvPr>
          <p:cNvSpPr txBox="1"/>
          <p:nvPr/>
        </p:nvSpPr>
        <p:spPr>
          <a:xfrm>
            <a:off x="1800705" y="7795034"/>
            <a:ext cx="2888252" cy="10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San Pablo Bay is dominated by calanoid copepods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815C86-414E-4944-97A9-2298F19FA6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2415" y="2551140"/>
            <a:ext cx="2931188" cy="13463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606312-76F3-4BA0-AC36-DD6BEC2F89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3638715" y="164385"/>
            <a:ext cx="1598075" cy="23753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5E6C15-2E49-4229-A5F8-8036334A8E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8098" y="4522368"/>
            <a:ext cx="2168371" cy="285247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569397F-D5DC-433F-A7B3-6080D2A7B7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845" y="3960081"/>
            <a:ext cx="10470236" cy="383495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E6139C2-5AB7-4F96-8354-2CAD5D8E5405}"/>
              </a:ext>
            </a:extLst>
          </p:cNvPr>
          <p:cNvSpPr txBox="1"/>
          <p:nvPr/>
        </p:nvSpPr>
        <p:spPr>
          <a:xfrm>
            <a:off x="8911599" y="7795034"/>
            <a:ext cx="3359342" cy="1478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133" dirty="0"/>
              <a:t>The Delta has low zooplankton abundance during the winter.</a:t>
            </a:r>
          </a:p>
          <a:p>
            <a:endParaRPr lang="en-US" sz="2607" dirty="0"/>
          </a:p>
        </p:txBody>
      </p:sp>
    </p:spTree>
    <p:extLst>
      <p:ext uri="{BB962C8B-B14F-4D97-AF65-F5344CB8AC3E}">
        <p14:creationId xmlns:p14="http://schemas.microsoft.com/office/powerpoint/2010/main" val="3824117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4B250-0696-449F-B9C0-D5D3CDC31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353" y="-316321"/>
            <a:ext cx="8192171" cy="1951298"/>
          </a:xfrm>
        </p:spPr>
        <p:txBody>
          <a:bodyPr>
            <a:normAutofit/>
          </a:bodyPr>
          <a:lstStyle/>
          <a:p>
            <a:r>
              <a:rPr lang="en-US" sz="6600" dirty="0"/>
              <a:t>Smelt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79B21-AFC1-4EF2-A5C6-8A63DE3D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1507" y="57436"/>
            <a:ext cx="12992986" cy="862278"/>
          </a:xfrm>
        </p:spPr>
        <p:txBody>
          <a:bodyPr>
            <a:normAutofit/>
          </a:bodyPr>
          <a:lstStyle/>
          <a:p>
            <a:r>
              <a:rPr lang="en-US" sz="2400" dirty="0"/>
              <a:t>Interagency Ecological Program Status &amp; Trends 2017-2018 Winter Season Report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DF046F-36B1-4A1D-B57A-36C703D33B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596" y="2449688"/>
            <a:ext cx="4938874" cy="313508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9F0BB81-2DAA-43B4-ABCC-301F4603C65D}"/>
              </a:ext>
            </a:extLst>
          </p:cNvPr>
          <p:cNvSpPr txBox="1"/>
          <p:nvPr/>
        </p:nvSpPr>
        <p:spPr>
          <a:xfrm>
            <a:off x="2074073" y="1924483"/>
            <a:ext cx="3711098" cy="603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Delta Smelt - SKT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8B8967-20D8-42EC-8E0F-B1A9304698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281"/>
          <a:stretch/>
        </p:blipFill>
        <p:spPr>
          <a:xfrm>
            <a:off x="9035385" y="2601610"/>
            <a:ext cx="5490604" cy="344861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31971A2-2C09-49B3-A05C-0CEA9F0B29EE}"/>
              </a:ext>
            </a:extLst>
          </p:cNvPr>
          <p:cNvSpPr txBox="1"/>
          <p:nvPr/>
        </p:nvSpPr>
        <p:spPr>
          <a:xfrm>
            <a:off x="9644880" y="1901014"/>
            <a:ext cx="4704593" cy="603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Longfin Smelt – Bay study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CB70D00-A2F7-4C41-BF53-644AE9BC6C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281"/>
          <a:stretch/>
        </p:blipFill>
        <p:spPr>
          <a:xfrm>
            <a:off x="12108312" y="2733163"/>
            <a:ext cx="2241161" cy="140765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1C28EC2-DE99-4E8A-B90C-42E6C012A330}"/>
              </a:ext>
            </a:extLst>
          </p:cNvPr>
          <p:cNvSpPr txBox="1"/>
          <p:nvPr/>
        </p:nvSpPr>
        <p:spPr>
          <a:xfrm>
            <a:off x="11634784" y="6147702"/>
            <a:ext cx="44331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Longfin Smelt are listed as Threatened under CESA and have been in decline since the early 2000s. 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Longfin Smelt are sampled by CDFW’s San Francisco Bay Study.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6D9CC6-7F14-4DCB-B405-D72182187FBB}"/>
              </a:ext>
            </a:extLst>
          </p:cNvPr>
          <p:cNvSpPr txBox="1"/>
          <p:nvPr/>
        </p:nvSpPr>
        <p:spPr>
          <a:xfrm>
            <a:off x="3712170" y="5702227"/>
            <a:ext cx="376586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Delta Smelt are ESA listed as Threatened, CESA listed as Endangered and have been in decline since the early 2000s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CDFW’s Spring Kodiak Trawl is designed to monitor adult Delta Smelt from January-March.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D944F97-CD84-4114-9F46-071C194ED8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6074" y="1164738"/>
            <a:ext cx="1621159" cy="64513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A3FC9E4-75DF-4ACB-BAB4-62F86B1B02E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5218" b="19161"/>
          <a:stretch/>
        </p:blipFill>
        <p:spPr>
          <a:xfrm>
            <a:off x="11149311" y="1185751"/>
            <a:ext cx="1447946" cy="603114"/>
          </a:xfrm>
          <a:prstGeom prst="rect">
            <a:avLst/>
          </a:prstGeom>
        </p:spPr>
      </p:pic>
      <p:pic>
        <p:nvPicPr>
          <p:cNvPr id="28" name="Picture 6" descr="Bay map with regions">
            <a:extLst>
              <a:ext uri="{FF2B5EF4-FFF2-40B4-BE49-F238E27FC236}">
                <a16:creationId xmlns:a16="http://schemas.microsoft.com/office/drawing/2014/main" id="{2D1BEC56-030C-475A-9F8B-A934817E75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40" b="27860"/>
          <a:stretch/>
        </p:blipFill>
        <p:spPr bwMode="auto">
          <a:xfrm>
            <a:off x="8601806" y="6441607"/>
            <a:ext cx="3032978" cy="2309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80EF9B-4E5D-4D02-BB2F-604E762C244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4702"/>
          <a:stretch/>
        </p:blipFill>
        <p:spPr>
          <a:xfrm>
            <a:off x="468199" y="5702227"/>
            <a:ext cx="3117834" cy="274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555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4B250-0696-449F-B9C0-D5D3CDC31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8346" y="515872"/>
            <a:ext cx="10368222" cy="1188742"/>
          </a:xfrm>
        </p:spPr>
        <p:txBody>
          <a:bodyPr>
            <a:normAutofit/>
          </a:bodyPr>
          <a:lstStyle/>
          <a:p>
            <a:r>
              <a:rPr lang="en-US" sz="6600" dirty="0"/>
              <a:t>Juvenile Chinook Salmon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79B21-AFC1-4EF2-A5C6-8A63DE3D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1507" y="57436"/>
            <a:ext cx="12992986" cy="862278"/>
          </a:xfrm>
        </p:spPr>
        <p:txBody>
          <a:bodyPr>
            <a:normAutofit/>
          </a:bodyPr>
          <a:lstStyle/>
          <a:p>
            <a:r>
              <a:rPr lang="en-US" sz="2400" dirty="0"/>
              <a:t>Interagency Ecological Program Status &amp; Trends 2017-2018 Winter Season Report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F0BB81-2DAA-43B4-ABCC-301F4603C65D}"/>
              </a:ext>
            </a:extLst>
          </p:cNvPr>
          <p:cNvSpPr txBox="1"/>
          <p:nvPr/>
        </p:nvSpPr>
        <p:spPr>
          <a:xfrm>
            <a:off x="7317569" y="2245995"/>
            <a:ext cx="3711098" cy="603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DJFMP beach seine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1971A2-2C09-49B3-A05C-0CEA9F0B29EE}"/>
              </a:ext>
            </a:extLst>
          </p:cNvPr>
          <p:cNvSpPr txBox="1"/>
          <p:nvPr/>
        </p:nvSpPr>
        <p:spPr>
          <a:xfrm>
            <a:off x="800806" y="2256520"/>
            <a:ext cx="4704593" cy="603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Red Bluff Diversion Dam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6A5269-109C-4C4B-AD97-AFBE98866FB5}"/>
              </a:ext>
            </a:extLst>
          </p:cNvPr>
          <p:cNvSpPr txBox="1"/>
          <p:nvPr/>
        </p:nvSpPr>
        <p:spPr>
          <a:xfrm>
            <a:off x="6862237" y="6623183"/>
            <a:ext cx="46217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USFWS’s Delta Juvenile Fish Monitoring Program runs beach seines to show landscape patterns of juvenile Chinook Salmon.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Researchers use these patterns to determine differences in salmon life-history.</a:t>
            </a:r>
            <a:endParaRPr 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5D3E0-F518-4B8A-9CD2-6F4FAC10EC77}"/>
              </a:ext>
            </a:extLst>
          </p:cNvPr>
          <p:cNvSpPr txBox="1"/>
          <p:nvPr/>
        </p:nvSpPr>
        <p:spPr>
          <a:xfrm>
            <a:off x="485624" y="6527560"/>
            <a:ext cx="48522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Juvenile Chinook pass Red Bluff Diversion Dam as they migrate from spawning grounds to the ocean.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Sampling at the dam provides an estimate of production in the upper watershed.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0C0B01-1863-4A3D-AE06-C6618E4CB7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288" y="3116341"/>
            <a:ext cx="5523588" cy="357505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1767D9D-9853-45C9-AF33-DFF597866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6876" y="922254"/>
            <a:ext cx="2766637" cy="7020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506AC6-4372-489D-8C09-7622F99900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38839" y="2670690"/>
            <a:ext cx="3231537" cy="41631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867731-274C-4C6F-99D1-3057898843C6}"/>
              </a:ext>
            </a:extLst>
          </p:cNvPr>
          <p:cNvSpPr txBox="1"/>
          <p:nvPr/>
        </p:nvSpPr>
        <p:spPr>
          <a:xfrm>
            <a:off x="12538839" y="2421044"/>
            <a:ext cx="1777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Map of sampling sites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502269-0256-4E36-8C87-6A4A322708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037" y="2976165"/>
            <a:ext cx="5683091" cy="348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31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4B250-0696-449F-B9C0-D5D3CDC31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1255" y="570671"/>
            <a:ext cx="3875243" cy="975649"/>
          </a:xfrm>
        </p:spPr>
        <p:txBody>
          <a:bodyPr>
            <a:normAutofit fontScale="90000"/>
          </a:bodyPr>
          <a:lstStyle/>
          <a:p>
            <a:r>
              <a:rPr lang="en-US" sz="6600" dirty="0"/>
              <a:t>Other Fish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179B21-AFC1-4EF2-A5C6-8A63DE3DE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7931" y="196243"/>
            <a:ext cx="12992986" cy="862278"/>
          </a:xfrm>
        </p:spPr>
        <p:txBody>
          <a:bodyPr>
            <a:normAutofit/>
          </a:bodyPr>
          <a:lstStyle/>
          <a:p>
            <a:r>
              <a:rPr lang="en-US" sz="2400" dirty="0"/>
              <a:t>Interagency Ecological Program Status &amp; Trends 2017-2018 Winter Season Report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F0BB81-2DAA-43B4-ABCC-301F4603C65D}"/>
              </a:ext>
            </a:extLst>
          </p:cNvPr>
          <p:cNvSpPr txBox="1"/>
          <p:nvPr/>
        </p:nvSpPr>
        <p:spPr>
          <a:xfrm>
            <a:off x="8319592" y="2399682"/>
            <a:ext cx="5415068" cy="603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Splittail – DJFMP beach seine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1971A2-2C09-49B3-A05C-0CEA9F0B29EE}"/>
              </a:ext>
            </a:extLst>
          </p:cNvPr>
          <p:cNvSpPr txBox="1"/>
          <p:nvPr/>
        </p:nvSpPr>
        <p:spPr>
          <a:xfrm>
            <a:off x="966566" y="2283740"/>
            <a:ext cx="5342902" cy="603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19" b="1" dirty="0"/>
              <a:t>White Sturgeon – Bay Study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89DDEE-0E65-4EC4-A7BC-22BAB0CF4E3B}"/>
              </a:ext>
            </a:extLst>
          </p:cNvPr>
          <p:cNvSpPr txBox="1"/>
          <p:nvPr/>
        </p:nvSpPr>
        <p:spPr>
          <a:xfrm>
            <a:off x="8128000" y="6692668"/>
            <a:ext cx="5263909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Splittail are a native minnow and considered a Species of Special Concern by CDFW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Splittail spawn on flood plains and do particularly well in wet years.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They are sampled by USFWS’s Delta Juvenile Fish Monitoring Program beach seines.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3BB790-1653-44D5-A286-365FA9B3AC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424" y="3057331"/>
            <a:ext cx="5415069" cy="350482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8724B5D-2DFA-47BD-9CCA-86BD3B8DF0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5292" y="1346766"/>
            <a:ext cx="2023668" cy="93697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DF3811C-7DF6-4577-9E8D-320C82AE0149}"/>
              </a:ext>
            </a:extLst>
          </p:cNvPr>
          <p:cNvSpPr txBox="1"/>
          <p:nvPr/>
        </p:nvSpPr>
        <p:spPr>
          <a:xfrm>
            <a:off x="3412679" y="6498568"/>
            <a:ext cx="361315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White sturgeon support a recreational fishery</a:t>
            </a:r>
          </a:p>
          <a:p>
            <a:pPr marL="406405" indent="-406405">
              <a:buFont typeface="Arial" panose="020B0604020202020204" pitchFamily="34" charset="0"/>
              <a:buChar char="•"/>
            </a:pPr>
            <a:r>
              <a:rPr lang="en-US" sz="2000" dirty="0"/>
              <a:t>Juvenile sturgeon are caught in CDFW’s San Francisco Bay Study’s otter trawl.</a:t>
            </a:r>
          </a:p>
          <a:p>
            <a:endParaRPr lang="en-US" sz="1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B76035-7CA1-41A4-8294-FB2DF8C83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0588" y="2882567"/>
            <a:ext cx="4258170" cy="3296494"/>
          </a:xfrm>
          <a:prstGeom prst="rect">
            <a:avLst/>
          </a:prstGeom>
        </p:spPr>
      </p:pic>
      <p:pic>
        <p:nvPicPr>
          <p:cNvPr id="34" name="Picture 4" descr="Image result for white sturgeon">
            <a:extLst>
              <a:ext uri="{FF2B5EF4-FFF2-40B4-BE49-F238E27FC236}">
                <a16:creationId xmlns:a16="http://schemas.microsoft.com/office/drawing/2014/main" id="{51EB302E-6C5F-4176-9536-2769D50A0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687" b="89866" l="4114" r="96899">
                        <a14:foregroundMark x1="11076" y1="47094" x2="4114" y2="49627"/>
                        <a14:foregroundMark x1="4114" y1="49627" x2="5253" y2="60060"/>
                        <a14:foregroundMark x1="86646" y1="39046" x2="92722" y2="29061"/>
                        <a14:foregroundMark x1="92722" y1="29061" x2="93354" y2="25633"/>
                        <a14:foregroundMark x1="95063" y1="22355" x2="96899" y2="196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849" y="1549688"/>
            <a:ext cx="2228400" cy="94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CD00CF-E611-4646-BCBC-8E801160B5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507894" y="3998041"/>
            <a:ext cx="2895035" cy="3733708"/>
          </a:xfrm>
          <a:prstGeom prst="rect">
            <a:avLst/>
          </a:prstGeom>
        </p:spPr>
      </p:pic>
      <p:pic>
        <p:nvPicPr>
          <p:cNvPr id="35" name="Picture 6" descr="Bay map with regions">
            <a:extLst>
              <a:ext uri="{FF2B5EF4-FFF2-40B4-BE49-F238E27FC236}">
                <a16:creationId xmlns:a16="http://schemas.microsoft.com/office/drawing/2014/main" id="{0A8EBBAA-D51E-4AAF-A551-ECD9CE9B5A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40" b="27860"/>
          <a:stretch/>
        </p:blipFill>
        <p:spPr bwMode="auto">
          <a:xfrm>
            <a:off x="379701" y="6476331"/>
            <a:ext cx="3032978" cy="2309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03069F-C208-4823-BB1E-0768308B312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8281"/>
          <a:stretch/>
        </p:blipFill>
        <p:spPr>
          <a:xfrm>
            <a:off x="3215668" y="3240340"/>
            <a:ext cx="2241161" cy="140765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9EB9C44-7718-4B76-876A-BCED7CDEF377}"/>
              </a:ext>
            </a:extLst>
          </p:cNvPr>
          <p:cNvSpPr txBox="1"/>
          <p:nvPr/>
        </p:nvSpPr>
        <p:spPr>
          <a:xfrm>
            <a:off x="3663265" y="3507012"/>
            <a:ext cx="1995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Recent trends inset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FB40A6-BE3D-46A6-BBAC-733D3485A1E1}"/>
              </a:ext>
            </a:extLst>
          </p:cNvPr>
          <p:cNvSpPr txBox="1"/>
          <p:nvPr/>
        </p:nvSpPr>
        <p:spPr>
          <a:xfrm>
            <a:off x="13507894" y="3985820"/>
            <a:ext cx="17485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DJFMP sampling sites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FCDEC9-5FA6-4B3F-84F1-1A484E6B8589}"/>
              </a:ext>
            </a:extLst>
          </p:cNvPr>
          <p:cNvSpPr txBox="1"/>
          <p:nvPr/>
        </p:nvSpPr>
        <p:spPr>
          <a:xfrm>
            <a:off x="442949" y="6451362"/>
            <a:ext cx="19699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Bay Study sampling sites</a:t>
            </a:r>
          </a:p>
        </p:txBody>
      </p:sp>
    </p:spTree>
    <p:extLst>
      <p:ext uri="{BB962C8B-B14F-4D97-AF65-F5344CB8AC3E}">
        <p14:creationId xmlns:p14="http://schemas.microsoft.com/office/powerpoint/2010/main" val="1692531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D496D98813D4DBEDE643E5807C583" ma:contentTypeVersion="10" ma:contentTypeDescription="Create a new document." ma:contentTypeScope="" ma:versionID="f70dc900201e4f91fd7f1b7c6e5e96bc">
  <xsd:schema xmlns:xsd="http://www.w3.org/2001/XMLSchema" xmlns:xs="http://www.w3.org/2001/XMLSchema" xmlns:p="http://schemas.microsoft.com/office/2006/metadata/properties" xmlns:ns1="http://schemas.microsoft.com/sharepoint/v3" xmlns:ns3="d8e3e477-4a6b-4f2c-bc61-5e11693be0f9" targetNamespace="http://schemas.microsoft.com/office/2006/metadata/properties" ma:root="true" ma:fieldsID="551e6a62a1345ad5670b0f55e5c5fd75" ns1:_="" ns3:_="">
    <xsd:import namespace="http://schemas.microsoft.com/sharepoint/v3"/>
    <xsd:import namespace="d8e3e477-4a6b-4f2c-bc61-5e11693be0f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e3e477-4a6b-4f2c-bc61-5e11693be0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D151940-15AD-4B32-B42A-28A8F07F70B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d8e3e477-4a6b-4f2c-bc61-5e11693be0f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170408-CC8E-468E-A90D-A6EAD2AFF0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0BEF59-2155-4487-981E-A05FB8C22B37}">
  <ds:schemaRefs>
    <ds:schemaRef ds:uri="http://schemas.microsoft.com/sharepoint/v3"/>
    <ds:schemaRef ds:uri="d8e3e477-4a6b-4f2c-bc61-5e11693be0f9"/>
    <ds:schemaRef ds:uri="http://purl.org/dc/terms/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1760</TotalTime>
  <Words>835</Words>
  <Application>Microsoft Office PowerPoint</Application>
  <PresentationFormat>Custom</PresentationFormat>
  <Paragraphs>103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Winter 2017-2018  IEP Status and Trends Report</vt:lpstr>
      <vt:lpstr>Secchi Depth</vt:lpstr>
      <vt:lpstr>Temperature</vt:lpstr>
      <vt:lpstr>Chlorophyll</vt:lpstr>
      <vt:lpstr>Zooplankton</vt:lpstr>
      <vt:lpstr>Smelt</vt:lpstr>
      <vt:lpstr>Juvenile Chinook Salmon</vt:lpstr>
      <vt:lpstr>Other Fish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 Pablo Bay</dc:title>
  <dc:creator>Hartman, Rosemary@DWR</dc:creator>
  <cp:lastModifiedBy>Hartman, Rosemary@DWR</cp:lastModifiedBy>
  <cp:revision>16</cp:revision>
  <dcterms:created xsi:type="dcterms:W3CDTF">2019-07-18T14:53:59Z</dcterms:created>
  <dcterms:modified xsi:type="dcterms:W3CDTF">2019-08-29T16:55:01Z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0x010100C65D496D98813D4DBEDE643E5807C583</vt:lpwstr>
  </property>
</Properties>
</file>

<file path=docProps/thumbnail.jpeg>
</file>